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61" r:id="rId5"/>
    <p:sldId id="269" r:id="rId6"/>
    <p:sldId id="270"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85CA701-3329-856D-0D77-C070DF19396D}" name="Mary Collins" initials="MC" userId="S::mary.collins@opr.ca.gov::21827704-1447-4980-99da-e65190d53c8e" providerId="AD"/>
  <p188:author id="{F11FEE6B-8535-BA37-3F97-B4B977BB0BED}" name="Matt Phillips" initials="MP" userId="Matt Phillips"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B81A8B-5D74-945C-AC3A-ED0B67B05003}" v="119" dt="2023-06-20T22:56:31.775"/>
    <p1510:client id="{37EAD4BD-1829-44E0-A588-321CCEA1A37B}" v="26" dt="2023-06-19T23:00:16.3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37" autoAdjust="0"/>
  </p:normalViewPr>
  <p:slideViewPr>
    <p:cSldViewPr snapToGrid="0">
      <p:cViewPr>
        <p:scale>
          <a:sx n="98" d="100"/>
          <a:sy n="98"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Phillips" userId="6c1ba28f-780b-4cce-89fb-0ef6a055e218" providerId="ADAL" clId="{4F4C5652-D9D2-40CC-9FEA-F77DB44DD17C}"/>
    <pc:docChg chg="undo custSel addSld delSld modSld sldOrd">
      <pc:chgData name="Matt Phillips" userId="6c1ba28f-780b-4cce-89fb-0ef6a055e218" providerId="ADAL" clId="{4F4C5652-D9D2-40CC-9FEA-F77DB44DD17C}" dt="2023-06-08T18:15:42.169" v="1755"/>
      <pc:docMkLst>
        <pc:docMk/>
      </pc:docMkLst>
      <pc:sldChg chg="modSp del mod">
        <pc:chgData name="Matt Phillips" userId="6c1ba28f-780b-4cce-89fb-0ef6a055e218" providerId="ADAL" clId="{4F4C5652-D9D2-40CC-9FEA-F77DB44DD17C}" dt="2023-06-08T18:11:52.274" v="1726" actId="47"/>
        <pc:sldMkLst>
          <pc:docMk/>
          <pc:sldMk cId="908709980" sldId="257"/>
        </pc:sldMkLst>
        <pc:graphicFrameChg chg="mod">
          <ac:chgData name="Matt Phillips" userId="6c1ba28f-780b-4cce-89fb-0ef6a055e218" providerId="ADAL" clId="{4F4C5652-D9D2-40CC-9FEA-F77DB44DD17C}" dt="2023-06-07T22:55:08.365" v="6" actId="14100"/>
          <ac:graphicFrameMkLst>
            <pc:docMk/>
            <pc:sldMk cId="908709980" sldId="257"/>
            <ac:graphicFrameMk id="2" creationId="{366A0010-A3ED-272E-B48B-0BD81E11B7A4}"/>
          </ac:graphicFrameMkLst>
        </pc:graphicFrameChg>
      </pc:sldChg>
      <pc:sldChg chg="new del">
        <pc:chgData name="Matt Phillips" userId="6c1ba28f-780b-4cce-89fb-0ef6a055e218" providerId="ADAL" clId="{4F4C5652-D9D2-40CC-9FEA-F77DB44DD17C}" dt="2023-06-07T23:03:11.990" v="25" actId="47"/>
        <pc:sldMkLst>
          <pc:docMk/>
          <pc:sldMk cId="1109773353" sldId="258"/>
        </pc:sldMkLst>
      </pc:sldChg>
      <pc:sldChg chg="addSp modSp new del">
        <pc:chgData name="Matt Phillips" userId="6c1ba28f-780b-4cce-89fb-0ef6a055e218" providerId="ADAL" clId="{4F4C5652-D9D2-40CC-9FEA-F77DB44DD17C}" dt="2023-06-07T22:54:59.144" v="5" actId="2696"/>
        <pc:sldMkLst>
          <pc:docMk/>
          <pc:sldMk cId="2351934511" sldId="258"/>
        </pc:sldMkLst>
        <pc:picChg chg="add mod">
          <ac:chgData name="Matt Phillips" userId="6c1ba28f-780b-4cce-89fb-0ef6a055e218" providerId="ADAL" clId="{4F4C5652-D9D2-40CC-9FEA-F77DB44DD17C}" dt="2023-06-07T22:16:34.904" v="3"/>
          <ac:picMkLst>
            <pc:docMk/>
            <pc:sldMk cId="2351934511" sldId="258"/>
            <ac:picMk id="2" creationId="{22508321-D367-7451-9BDD-04AC7D1A0E3E}"/>
          </ac:picMkLst>
        </pc:picChg>
        <pc:picChg chg="add mod">
          <ac:chgData name="Matt Phillips" userId="6c1ba28f-780b-4cce-89fb-0ef6a055e218" providerId="ADAL" clId="{4F4C5652-D9D2-40CC-9FEA-F77DB44DD17C}" dt="2023-06-07T22:16:34.904" v="3"/>
          <ac:picMkLst>
            <pc:docMk/>
            <pc:sldMk cId="2351934511" sldId="258"/>
            <ac:picMk id="3" creationId="{1AFEC16F-73E7-235F-81A9-7FC3A03A5D7F}"/>
          </ac:picMkLst>
        </pc:picChg>
        <pc:picChg chg="add mod">
          <ac:chgData name="Matt Phillips" userId="6c1ba28f-780b-4cce-89fb-0ef6a055e218" providerId="ADAL" clId="{4F4C5652-D9D2-40CC-9FEA-F77DB44DD17C}" dt="2023-06-07T22:16:34.904" v="3"/>
          <ac:picMkLst>
            <pc:docMk/>
            <pc:sldMk cId="2351934511" sldId="258"/>
            <ac:picMk id="4" creationId="{9F19E4AC-729D-2887-D139-6B3645E7B1D1}"/>
          </ac:picMkLst>
        </pc:picChg>
      </pc:sldChg>
      <pc:sldChg chg="modSp add del mod ord">
        <pc:chgData name="Matt Phillips" userId="6c1ba28f-780b-4cce-89fb-0ef6a055e218" providerId="ADAL" clId="{4F4C5652-D9D2-40CC-9FEA-F77DB44DD17C}" dt="2023-06-08T18:10:12.378" v="1708" actId="47"/>
        <pc:sldMkLst>
          <pc:docMk/>
          <pc:sldMk cId="3129390757" sldId="260"/>
        </pc:sldMkLst>
        <pc:spChg chg="mod">
          <ac:chgData name="Matt Phillips" userId="6c1ba28f-780b-4cce-89fb-0ef6a055e218" providerId="ADAL" clId="{4F4C5652-D9D2-40CC-9FEA-F77DB44DD17C}" dt="2023-06-08T18:08:35.814" v="1696" actId="20577"/>
          <ac:spMkLst>
            <pc:docMk/>
            <pc:sldMk cId="3129390757" sldId="260"/>
            <ac:spMk id="45" creationId="{EB8A569F-2EC6-5910-FFFE-A747A1FB6511}"/>
          </ac:spMkLst>
        </pc:spChg>
      </pc:sldChg>
      <pc:sldChg chg="addSp delSp modSp new mod modAnim">
        <pc:chgData name="Matt Phillips" userId="6c1ba28f-780b-4cce-89fb-0ef6a055e218" providerId="ADAL" clId="{4F4C5652-D9D2-40CC-9FEA-F77DB44DD17C}" dt="2023-06-08T18:01:56.238" v="981" actId="20577"/>
        <pc:sldMkLst>
          <pc:docMk/>
          <pc:sldMk cId="74037104" sldId="261"/>
        </pc:sldMkLst>
        <pc:spChg chg="del">
          <ac:chgData name="Matt Phillips" userId="6c1ba28f-780b-4cce-89fb-0ef6a055e218" providerId="ADAL" clId="{4F4C5652-D9D2-40CC-9FEA-F77DB44DD17C}" dt="2023-06-08T17:57:08.994" v="590" actId="478"/>
          <ac:spMkLst>
            <pc:docMk/>
            <pc:sldMk cId="74037104" sldId="261"/>
            <ac:spMk id="2" creationId="{7DA9C700-FF76-B196-BFCF-107FB079A7A7}"/>
          </ac:spMkLst>
        </pc:spChg>
        <pc:spChg chg="mod">
          <ac:chgData name="Matt Phillips" userId="6c1ba28f-780b-4cce-89fb-0ef6a055e218" providerId="ADAL" clId="{4F4C5652-D9D2-40CC-9FEA-F77DB44DD17C}" dt="2023-06-08T18:01:56.238" v="981" actId="20577"/>
          <ac:spMkLst>
            <pc:docMk/>
            <pc:sldMk cId="74037104" sldId="261"/>
            <ac:spMk id="3" creationId="{77245BA6-7ECF-54F7-4916-F9529BA6D68D}"/>
          </ac:spMkLst>
        </pc:spChg>
        <pc:spChg chg="add mod">
          <ac:chgData name="Matt Phillips" userId="6c1ba28f-780b-4cce-89fb-0ef6a055e218" providerId="ADAL" clId="{4F4C5652-D9D2-40CC-9FEA-F77DB44DD17C}" dt="2023-06-08T17:52:40.845" v="29"/>
          <ac:spMkLst>
            <pc:docMk/>
            <pc:sldMk cId="74037104" sldId="261"/>
            <ac:spMk id="4" creationId="{1D64A638-67FF-7D22-1167-0CB24B912FDC}"/>
          </ac:spMkLst>
        </pc:spChg>
        <pc:spChg chg="add mod ord">
          <ac:chgData name="Matt Phillips" userId="6c1ba28f-780b-4cce-89fb-0ef6a055e218" providerId="ADAL" clId="{4F4C5652-D9D2-40CC-9FEA-F77DB44DD17C}" dt="2023-06-08T18:00:02.350" v="936" actId="167"/>
          <ac:spMkLst>
            <pc:docMk/>
            <pc:sldMk cId="74037104" sldId="261"/>
            <ac:spMk id="8" creationId="{0980DA31-B6D8-7F82-796F-2282A5423D91}"/>
          </ac:spMkLst>
        </pc:spChg>
        <pc:picChg chg="add mod">
          <ac:chgData name="Matt Phillips" userId="6c1ba28f-780b-4cce-89fb-0ef6a055e218" providerId="ADAL" clId="{4F4C5652-D9D2-40CC-9FEA-F77DB44DD17C}" dt="2023-06-08T17:59:03.848" v="928"/>
          <ac:picMkLst>
            <pc:docMk/>
            <pc:sldMk cId="74037104" sldId="261"/>
            <ac:picMk id="5" creationId="{C8B9AE7F-3993-3F43-6CDB-B5208C683642}"/>
          </ac:picMkLst>
        </pc:picChg>
        <pc:picChg chg="add mod">
          <ac:chgData name="Matt Phillips" userId="6c1ba28f-780b-4cce-89fb-0ef6a055e218" providerId="ADAL" clId="{4F4C5652-D9D2-40CC-9FEA-F77DB44DD17C}" dt="2023-06-08T17:59:03.848" v="928"/>
          <ac:picMkLst>
            <pc:docMk/>
            <pc:sldMk cId="74037104" sldId="261"/>
            <ac:picMk id="6" creationId="{1BB28BBB-66EF-B061-2F0F-47B8D1581B43}"/>
          </ac:picMkLst>
        </pc:picChg>
        <pc:picChg chg="add mod">
          <ac:chgData name="Matt Phillips" userId="6c1ba28f-780b-4cce-89fb-0ef6a055e218" providerId="ADAL" clId="{4F4C5652-D9D2-40CC-9FEA-F77DB44DD17C}" dt="2023-06-08T17:59:03.848" v="928"/>
          <ac:picMkLst>
            <pc:docMk/>
            <pc:sldMk cId="74037104" sldId="261"/>
            <ac:picMk id="7" creationId="{C04943A1-5C03-C6E2-CDB6-BF9B1212B025}"/>
          </ac:picMkLst>
        </pc:picChg>
      </pc:sldChg>
      <pc:sldChg chg="addSp delSp modSp new mod modAnim">
        <pc:chgData name="Matt Phillips" userId="6c1ba28f-780b-4cce-89fb-0ef6a055e218" providerId="ADAL" clId="{4F4C5652-D9D2-40CC-9FEA-F77DB44DD17C}" dt="2023-06-08T18:15:21.786" v="1747" actId="14100"/>
        <pc:sldMkLst>
          <pc:docMk/>
          <pc:sldMk cId="2065602816" sldId="262"/>
        </pc:sldMkLst>
        <pc:spChg chg="mod">
          <ac:chgData name="Matt Phillips" userId="6c1ba28f-780b-4cce-89fb-0ef6a055e218" providerId="ADAL" clId="{4F4C5652-D9D2-40CC-9FEA-F77DB44DD17C}" dt="2023-06-08T18:02:34.895" v="994" actId="20577"/>
          <ac:spMkLst>
            <pc:docMk/>
            <pc:sldMk cId="2065602816" sldId="262"/>
            <ac:spMk id="2" creationId="{104189B6-E440-7AD6-E331-4A4541EA8F6D}"/>
          </ac:spMkLst>
        </pc:spChg>
        <pc:spChg chg="mod">
          <ac:chgData name="Matt Phillips" userId="6c1ba28f-780b-4cce-89fb-0ef6a055e218" providerId="ADAL" clId="{4F4C5652-D9D2-40CC-9FEA-F77DB44DD17C}" dt="2023-06-08T18:14:33.342" v="1743" actId="20577"/>
          <ac:spMkLst>
            <pc:docMk/>
            <pc:sldMk cId="2065602816" sldId="262"/>
            <ac:spMk id="3" creationId="{393A55AE-AE68-D9A3-E5C5-CB124935DF1B}"/>
          </ac:spMkLst>
        </pc:spChg>
        <pc:spChg chg="add del mod">
          <ac:chgData name="Matt Phillips" userId="6c1ba28f-780b-4cce-89fb-0ef6a055e218" providerId="ADAL" clId="{4F4C5652-D9D2-40CC-9FEA-F77DB44DD17C}" dt="2023-06-08T18:14:24.573" v="1738" actId="478"/>
          <ac:spMkLst>
            <pc:docMk/>
            <pc:sldMk cId="2065602816" sldId="262"/>
            <ac:spMk id="4" creationId="{28D630C9-DC45-7D17-B105-4BCABD97C435}"/>
          </ac:spMkLst>
        </pc:spChg>
        <pc:cxnChg chg="add mod">
          <ac:chgData name="Matt Phillips" userId="6c1ba28f-780b-4cce-89fb-0ef6a055e218" providerId="ADAL" clId="{4F4C5652-D9D2-40CC-9FEA-F77DB44DD17C}" dt="2023-06-08T18:15:21.786" v="1747" actId="14100"/>
          <ac:cxnSpMkLst>
            <pc:docMk/>
            <pc:sldMk cId="2065602816" sldId="262"/>
            <ac:cxnSpMk id="6" creationId="{647DF917-CB2A-67F1-84A0-1A9F20646725}"/>
          </ac:cxnSpMkLst>
        </pc:cxnChg>
      </pc:sldChg>
      <pc:sldChg chg="addSp modSp add mod">
        <pc:chgData name="Matt Phillips" userId="6c1ba28f-780b-4cce-89fb-0ef6a055e218" providerId="ADAL" clId="{4F4C5652-D9D2-40CC-9FEA-F77DB44DD17C}" dt="2023-06-08T18:15:36.362" v="1751" actId="14100"/>
        <pc:sldMkLst>
          <pc:docMk/>
          <pc:sldMk cId="2693074300" sldId="263"/>
        </pc:sldMkLst>
        <pc:spChg chg="mod">
          <ac:chgData name="Matt Phillips" userId="6c1ba28f-780b-4cce-89fb-0ef6a055e218" providerId="ADAL" clId="{4F4C5652-D9D2-40CC-9FEA-F77DB44DD17C}" dt="2023-06-08T18:09:27.252" v="1699" actId="207"/>
          <ac:spMkLst>
            <pc:docMk/>
            <pc:sldMk cId="2693074300" sldId="263"/>
            <ac:spMk id="5" creationId="{2B969FF3-8FFE-4E02-8E2A-BEDDF86909EC}"/>
          </ac:spMkLst>
        </pc:spChg>
        <pc:spChg chg="mod">
          <ac:chgData name="Matt Phillips" userId="6c1ba28f-780b-4cce-89fb-0ef6a055e218" providerId="ADAL" clId="{4F4C5652-D9D2-40CC-9FEA-F77DB44DD17C}" dt="2023-06-08T18:09:30.440" v="1700" actId="207"/>
          <ac:spMkLst>
            <pc:docMk/>
            <pc:sldMk cId="2693074300" sldId="263"/>
            <ac:spMk id="7" creationId="{53D9E183-E0BA-4EFB-909C-B21CDB329817}"/>
          </ac:spMkLst>
        </pc:spChg>
        <pc:spChg chg="mod">
          <ac:chgData name="Matt Phillips" userId="6c1ba28f-780b-4cce-89fb-0ef6a055e218" providerId="ADAL" clId="{4F4C5652-D9D2-40CC-9FEA-F77DB44DD17C}" dt="2023-06-08T18:09:32.977" v="1701" actId="207"/>
          <ac:spMkLst>
            <pc:docMk/>
            <pc:sldMk cId="2693074300" sldId="263"/>
            <ac:spMk id="8" creationId="{6D2C7FD2-2A48-41BD-B107-E8DDA37CB1E0}"/>
          </ac:spMkLst>
        </pc:spChg>
        <pc:spChg chg="mod">
          <ac:chgData name="Matt Phillips" userId="6c1ba28f-780b-4cce-89fb-0ef6a055e218" providerId="ADAL" clId="{4F4C5652-D9D2-40CC-9FEA-F77DB44DD17C}" dt="2023-06-08T18:09:30.440" v="1700" actId="207"/>
          <ac:spMkLst>
            <pc:docMk/>
            <pc:sldMk cId="2693074300" sldId="263"/>
            <ac:spMk id="44" creationId="{9503B024-A160-D737-3636-671E02B698D6}"/>
          </ac:spMkLst>
        </pc:spChg>
        <pc:spChg chg="mod">
          <ac:chgData name="Matt Phillips" userId="6c1ba28f-780b-4cce-89fb-0ef6a055e218" providerId="ADAL" clId="{4F4C5652-D9D2-40CC-9FEA-F77DB44DD17C}" dt="2023-06-08T18:09:27.252" v="1699" actId="207"/>
          <ac:spMkLst>
            <pc:docMk/>
            <pc:sldMk cId="2693074300" sldId="263"/>
            <ac:spMk id="45" creationId="{EB8A569F-2EC6-5910-FFFE-A747A1FB6511}"/>
          </ac:spMkLst>
        </pc:spChg>
        <pc:spChg chg="mod">
          <ac:chgData name="Matt Phillips" userId="6c1ba28f-780b-4cce-89fb-0ef6a055e218" providerId="ADAL" clId="{4F4C5652-D9D2-40CC-9FEA-F77DB44DD17C}" dt="2023-06-08T18:09:32.977" v="1701" actId="207"/>
          <ac:spMkLst>
            <pc:docMk/>
            <pc:sldMk cId="2693074300" sldId="263"/>
            <ac:spMk id="55" creationId="{52529D0D-7619-90DE-C0C2-B739DCA27086}"/>
          </ac:spMkLst>
        </pc:spChg>
        <pc:spChg chg="mod">
          <ac:chgData name="Matt Phillips" userId="6c1ba28f-780b-4cce-89fb-0ef6a055e218" providerId="ADAL" clId="{4F4C5652-D9D2-40CC-9FEA-F77DB44DD17C}" dt="2023-06-08T18:09:22.555" v="1698" actId="207"/>
          <ac:spMkLst>
            <pc:docMk/>
            <pc:sldMk cId="2693074300" sldId="263"/>
            <ac:spMk id="56" creationId="{3B85BE9D-4081-93F7-D355-8651446A28A0}"/>
          </ac:spMkLst>
        </pc:spChg>
        <pc:spChg chg="mod">
          <ac:chgData name="Matt Phillips" userId="6c1ba28f-780b-4cce-89fb-0ef6a055e218" providerId="ADAL" clId="{4F4C5652-D9D2-40CC-9FEA-F77DB44DD17C}" dt="2023-06-08T18:09:22.555" v="1698" actId="207"/>
          <ac:spMkLst>
            <pc:docMk/>
            <pc:sldMk cId="2693074300" sldId="263"/>
            <ac:spMk id="57" creationId="{FA5BD545-1E3E-7261-0E07-8B2DA997493D}"/>
          </ac:spMkLst>
        </pc:spChg>
        <pc:cxnChg chg="add mod">
          <ac:chgData name="Matt Phillips" userId="6c1ba28f-780b-4cce-89fb-0ef6a055e218" providerId="ADAL" clId="{4F4C5652-D9D2-40CC-9FEA-F77DB44DD17C}" dt="2023-06-08T18:15:36.362" v="1751" actId="14100"/>
          <ac:cxnSpMkLst>
            <pc:docMk/>
            <pc:sldMk cId="2693074300" sldId="263"/>
            <ac:cxnSpMk id="3" creationId="{7D5F5905-AA13-5419-8FD0-D2978529B72A}"/>
          </ac:cxnSpMkLst>
        </pc:cxnChg>
      </pc:sldChg>
      <pc:sldChg chg="addSp modSp add mod">
        <pc:chgData name="Matt Phillips" userId="6c1ba28f-780b-4cce-89fb-0ef6a055e218" providerId="ADAL" clId="{4F4C5652-D9D2-40CC-9FEA-F77DB44DD17C}" dt="2023-06-08T18:15:39.775" v="1752"/>
        <pc:sldMkLst>
          <pc:docMk/>
          <pc:sldMk cId="1213300132" sldId="264"/>
        </pc:sldMkLst>
        <pc:spChg chg="mod">
          <ac:chgData name="Matt Phillips" userId="6c1ba28f-780b-4cce-89fb-0ef6a055e218" providerId="ADAL" clId="{4F4C5652-D9D2-40CC-9FEA-F77DB44DD17C}" dt="2023-06-08T18:10:01.563" v="1706" actId="207"/>
          <ac:spMkLst>
            <pc:docMk/>
            <pc:sldMk cId="1213300132" sldId="264"/>
            <ac:spMk id="4" creationId="{CFA04035-833F-47A3-9B42-8D3A786CD66E}"/>
          </ac:spMkLst>
        </pc:spChg>
        <pc:spChg chg="mod">
          <ac:chgData name="Matt Phillips" userId="6c1ba28f-780b-4cce-89fb-0ef6a055e218" providerId="ADAL" clId="{4F4C5652-D9D2-40CC-9FEA-F77DB44DD17C}" dt="2023-06-08T18:10:19.780" v="1709" actId="207"/>
          <ac:spMkLst>
            <pc:docMk/>
            <pc:sldMk cId="1213300132" sldId="264"/>
            <ac:spMk id="23" creationId="{BE904312-F9B9-4F27-8665-50D0641FBE59}"/>
          </ac:spMkLst>
        </pc:spChg>
        <pc:spChg chg="mod">
          <ac:chgData name="Matt Phillips" userId="6c1ba28f-780b-4cce-89fb-0ef6a055e218" providerId="ADAL" clId="{4F4C5652-D9D2-40CC-9FEA-F77DB44DD17C}" dt="2023-06-08T18:09:43.022" v="1704" actId="207"/>
          <ac:spMkLst>
            <pc:docMk/>
            <pc:sldMk cId="1213300132" sldId="264"/>
            <ac:spMk id="56" creationId="{3B85BE9D-4081-93F7-D355-8651446A28A0}"/>
          </ac:spMkLst>
        </pc:spChg>
        <pc:spChg chg="mod">
          <ac:chgData name="Matt Phillips" userId="6c1ba28f-780b-4cce-89fb-0ef6a055e218" providerId="ADAL" clId="{4F4C5652-D9D2-40CC-9FEA-F77DB44DD17C}" dt="2023-06-08T18:09:43.022" v="1704" actId="207"/>
          <ac:spMkLst>
            <pc:docMk/>
            <pc:sldMk cId="1213300132" sldId="264"/>
            <ac:spMk id="57" creationId="{FA5BD545-1E3E-7261-0E07-8B2DA997493D}"/>
          </ac:spMkLst>
        </pc:spChg>
        <pc:cxnChg chg="add mod">
          <ac:chgData name="Matt Phillips" userId="6c1ba28f-780b-4cce-89fb-0ef6a055e218" providerId="ADAL" clId="{4F4C5652-D9D2-40CC-9FEA-F77DB44DD17C}" dt="2023-06-08T18:15:39.775" v="1752"/>
          <ac:cxnSpMkLst>
            <pc:docMk/>
            <pc:sldMk cId="1213300132" sldId="264"/>
            <ac:cxnSpMk id="3" creationId="{6122602B-7F6E-518E-21A3-3451BF8840CF}"/>
          </ac:cxnSpMkLst>
        </pc:cxnChg>
      </pc:sldChg>
      <pc:sldChg chg="addSp modSp add mod">
        <pc:chgData name="Matt Phillips" userId="6c1ba28f-780b-4cce-89fb-0ef6a055e218" providerId="ADAL" clId="{4F4C5652-D9D2-40CC-9FEA-F77DB44DD17C}" dt="2023-06-08T18:15:40.832" v="1753"/>
        <pc:sldMkLst>
          <pc:docMk/>
          <pc:sldMk cId="1091266418" sldId="265"/>
        </pc:sldMkLst>
        <pc:spChg chg="mod">
          <ac:chgData name="Matt Phillips" userId="6c1ba28f-780b-4cce-89fb-0ef6a055e218" providerId="ADAL" clId="{4F4C5652-D9D2-40CC-9FEA-F77DB44DD17C}" dt="2023-06-08T18:10:27.242" v="1710" actId="207"/>
          <ac:spMkLst>
            <pc:docMk/>
            <pc:sldMk cId="1091266418" sldId="265"/>
            <ac:spMk id="4" creationId="{CFA04035-833F-47A3-9B42-8D3A786CD66E}"/>
          </ac:spMkLst>
        </pc:spChg>
        <pc:spChg chg="mod">
          <ac:chgData name="Matt Phillips" userId="6c1ba28f-780b-4cce-89fb-0ef6a055e218" providerId="ADAL" clId="{4F4C5652-D9D2-40CC-9FEA-F77DB44DD17C}" dt="2023-06-08T18:10:30.064" v="1711" actId="207"/>
          <ac:spMkLst>
            <pc:docMk/>
            <pc:sldMk cId="1091266418" sldId="265"/>
            <ac:spMk id="5" creationId="{2B969FF3-8FFE-4E02-8E2A-BEDDF86909EC}"/>
          </ac:spMkLst>
        </pc:spChg>
        <pc:spChg chg="mod">
          <ac:chgData name="Matt Phillips" userId="6c1ba28f-780b-4cce-89fb-0ef6a055e218" providerId="ADAL" clId="{4F4C5652-D9D2-40CC-9FEA-F77DB44DD17C}" dt="2023-06-08T18:10:27.242" v="1710" actId="207"/>
          <ac:spMkLst>
            <pc:docMk/>
            <pc:sldMk cId="1091266418" sldId="265"/>
            <ac:spMk id="23" creationId="{BE904312-F9B9-4F27-8665-50D0641FBE59}"/>
          </ac:spMkLst>
        </pc:spChg>
        <pc:spChg chg="mod">
          <ac:chgData name="Matt Phillips" userId="6c1ba28f-780b-4cce-89fb-0ef6a055e218" providerId="ADAL" clId="{4F4C5652-D9D2-40CC-9FEA-F77DB44DD17C}" dt="2023-06-08T18:10:30.064" v="1711" actId="207"/>
          <ac:spMkLst>
            <pc:docMk/>
            <pc:sldMk cId="1091266418" sldId="265"/>
            <ac:spMk id="45" creationId="{EB8A569F-2EC6-5910-FFFE-A747A1FB6511}"/>
          </ac:spMkLst>
        </pc:spChg>
        <pc:cxnChg chg="add mod">
          <ac:chgData name="Matt Phillips" userId="6c1ba28f-780b-4cce-89fb-0ef6a055e218" providerId="ADAL" clId="{4F4C5652-D9D2-40CC-9FEA-F77DB44DD17C}" dt="2023-06-08T18:15:40.832" v="1753"/>
          <ac:cxnSpMkLst>
            <pc:docMk/>
            <pc:sldMk cId="1091266418" sldId="265"/>
            <ac:cxnSpMk id="3" creationId="{D0D08EBC-FA76-8084-8DC6-83D3AAA54AAA}"/>
          </ac:cxnSpMkLst>
        </pc:cxnChg>
      </pc:sldChg>
      <pc:sldChg chg="modSp add del mod">
        <pc:chgData name="Matt Phillips" userId="6c1ba28f-780b-4cce-89fb-0ef6a055e218" providerId="ADAL" clId="{4F4C5652-D9D2-40CC-9FEA-F77DB44DD17C}" dt="2023-06-07T23:03:01.727" v="22" actId="2696"/>
        <pc:sldMkLst>
          <pc:docMk/>
          <pc:sldMk cId="2738489754" sldId="265"/>
        </pc:sldMkLst>
        <pc:spChg chg="mod">
          <ac:chgData name="Matt Phillips" userId="6c1ba28f-780b-4cce-89fb-0ef6a055e218" providerId="ADAL" clId="{4F4C5652-D9D2-40CC-9FEA-F77DB44DD17C}" dt="2023-06-07T22:56:28.627" v="12" actId="1076"/>
          <ac:spMkLst>
            <pc:docMk/>
            <pc:sldMk cId="2738489754" sldId="265"/>
            <ac:spMk id="194" creationId="{57BE9E71-DFEF-4975-BCC6-C716CADF2553}"/>
          </ac:spMkLst>
        </pc:spChg>
        <pc:spChg chg="mod">
          <ac:chgData name="Matt Phillips" userId="6c1ba28f-780b-4cce-89fb-0ef6a055e218" providerId="ADAL" clId="{4F4C5652-D9D2-40CC-9FEA-F77DB44DD17C}" dt="2023-06-07T22:56:20.298" v="11" actId="1076"/>
          <ac:spMkLst>
            <pc:docMk/>
            <pc:sldMk cId="2738489754" sldId="265"/>
            <ac:spMk id="195" creationId="{6EB20292-6192-4D9F-81C5-1C272A88AF26}"/>
          </ac:spMkLst>
        </pc:spChg>
        <pc:spChg chg="mod">
          <ac:chgData name="Matt Phillips" userId="6c1ba28f-780b-4cce-89fb-0ef6a055e218" providerId="ADAL" clId="{4F4C5652-D9D2-40CC-9FEA-F77DB44DD17C}" dt="2023-06-07T22:55:54.636" v="8" actId="1076"/>
          <ac:spMkLst>
            <pc:docMk/>
            <pc:sldMk cId="2738489754" sldId="265"/>
            <ac:spMk id="214" creationId="{F2E111CE-6E3B-451A-B1CA-D4EDF27F1F15}"/>
          </ac:spMkLst>
        </pc:spChg>
        <pc:spChg chg="mod">
          <ac:chgData name="Matt Phillips" userId="6c1ba28f-780b-4cce-89fb-0ef6a055e218" providerId="ADAL" clId="{4F4C5652-D9D2-40CC-9FEA-F77DB44DD17C}" dt="2023-06-07T22:56:11.196" v="10" actId="1076"/>
          <ac:spMkLst>
            <pc:docMk/>
            <pc:sldMk cId="2738489754" sldId="265"/>
            <ac:spMk id="215" creationId="{2252438A-0F18-493A-9B41-1705B30B4723}"/>
          </ac:spMkLst>
        </pc:spChg>
        <pc:grpChg chg="mod">
          <ac:chgData name="Matt Phillips" userId="6c1ba28f-780b-4cce-89fb-0ef6a055e218" providerId="ADAL" clId="{4F4C5652-D9D2-40CC-9FEA-F77DB44DD17C}" dt="2023-06-07T22:56:52.220" v="18" actId="1076"/>
          <ac:grpSpMkLst>
            <pc:docMk/>
            <pc:sldMk cId="2738489754" sldId="265"/>
            <ac:grpSpMk id="213" creationId="{9F717C98-ECB0-4B40-8494-A87D968ACD50}"/>
          </ac:grpSpMkLst>
        </pc:grpChg>
        <pc:cxnChg chg="mod">
          <ac:chgData name="Matt Phillips" userId="6c1ba28f-780b-4cce-89fb-0ef6a055e218" providerId="ADAL" clId="{4F4C5652-D9D2-40CC-9FEA-F77DB44DD17C}" dt="2023-06-07T22:57:03.562" v="21" actId="1076"/>
          <ac:cxnSpMkLst>
            <pc:docMk/>
            <pc:sldMk cId="2738489754" sldId="265"/>
            <ac:cxnSpMk id="8" creationId="{0E82EF7F-034F-6FCD-8115-0F00202C615E}"/>
          </ac:cxnSpMkLst>
        </pc:cxnChg>
      </pc:sldChg>
      <pc:sldChg chg="addSp modSp add mod">
        <pc:chgData name="Matt Phillips" userId="6c1ba28f-780b-4cce-89fb-0ef6a055e218" providerId="ADAL" clId="{4F4C5652-D9D2-40CC-9FEA-F77DB44DD17C}" dt="2023-06-08T18:15:41.561" v="1754"/>
        <pc:sldMkLst>
          <pc:docMk/>
          <pc:sldMk cId="290637777" sldId="266"/>
        </pc:sldMkLst>
        <pc:spChg chg="add mod">
          <ac:chgData name="Matt Phillips" userId="6c1ba28f-780b-4cce-89fb-0ef6a055e218" providerId="ADAL" clId="{4F4C5652-D9D2-40CC-9FEA-F77DB44DD17C}" dt="2023-06-08T18:10:38.154" v="1715"/>
          <ac:spMkLst>
            <pc:docMk/>
            <pc:sldMk cId="290637777" sldId="266"/>
            <ac:spMk id="3" creationId="{542C16DC-3F98-480E-86A9-192AEA3B26AD}"/>
          </ac:spMkLst>
        </pc:spChg>
        <pc:spChg chg="add mod">
          <ac:chgData name="Matt Phillips" userId="6c1ba28f-780b-4cce-89fb-0ef6a055e218" providerId="ADAL" clId="{4F4C5652-D9D2-40CC-9FEA-F77DB44DD17C}" dt="2023-06-08T18:10:38.154" v="1715"/>
          <ac:spMkLst>
            <pc:docMk/>
            <pc:sldMk cId="290637777" sldId="266"/>
            <ac:spMk id="6" creationId="{E2687064-326F-D8B5-D348-6EBF4F4C1192}"/>
          </ac:spMkLst>
        </pc:spChg>
        <pc:spChg chg="mod">
          <ac:chgData name="Matt Phillips" userId="6c1ba28f-780b-4cce-89fb-0ef6a055e218" providerId="ADAL" clId="{4F4C5652-D9D2-40CC-9FEA-F77DB44DD17C}" dt="2023-06-08T18:10:35.473" v="1713" actId="207"/>
          <ac:spMkLst>
            <pc:docMk/>
            <pc:sldMk cId="290637777" sldId="266"/>
            <ac:spMk id="7" creationId="{53D9E183-E0BA-4EFB-909C-B21CDB329817}"/>
          </ac:spMkLst>
        </pc:spChg>
        <pc:spChg chg="mod">
          <ac:chgData name="Matt Phillips" userId="6c1ba28f-780b-4cce-89fb-0ef6a055e218" providerId="ADAL" clId="{4F4C5652-D9D2-40CC-9FEA-F77DB44DD17C}" dt="2023-06-08T18:10:35.473" v="1713" actId="207"/>
          <ac:spMkLst>
            <pc:docMk/>
            <pc:sldMk cId="290637777" sldId="266"/>
            <ac:spMk id="44" creationId="{9503B024-A160-D737-3636-671E02B698D6}"/>
          </ac:spMkLst>
        </pc:spChg>
        <pc:cxnChg chg="add mod">
          <ac:chgData name="Matt Phillips" userId="6c1ba28f-780b-4cce-89fb-0ef6a055e218" providerId="ADAL" clId="{4F4C5652-D9D2-40CC-9FEA-F77DB44DD17C}" dt="2023-06-08T18:15:41.561" v="1754"/>
          <ac:cxnSpMkLst>
            <pc:docMk/>
            <pc:sldMk cId="290637777" sldId="266"/>
            <ac:cxnSpMk id="9" creationId="{4BF727D8-3614-0B57-466F-ABBC5E86EB5A}"/>
          </ac:cxnSpMkLst>
        </pc:cxnChg>
      </pc:sldChg>
      <pc:sldChg chg="addSp modSp add mod">
        <pc:chgData name="Matt Phillips" userId="6c1ba28f-780b-4cce-89fb-0ef6a055e218" providerId="ADAL" clId="{4F4C5652-D9D2-40CC-9FEA-F77DB44DD17C}" dt="2023-06-08T18:15:42.169" v="1755"/>
        <pc:sldMkLst>
          <pc:docMk/>
          <pc:sldMk cId="889009348" sldId="267"/>
        </pc:sldMkLst>
        <pc:spChg chg="mod">
          <ac:chgData name="Matt Phillips" userId="6c1ba28f-780b-4cce-89fb-0ef6a055e218" providerId="ADAL" clId="{4F4C5652-D9D2-40CC-9FEA-F77DB44DD17C}" dt="2023-06-08T18:10:42.868" v="1717" actId="207"/>
          <ac:spMkLst>
            <pc:docMk/>
            <pc:sldMk cId="889009348" sldId="267"/>
            <ac:spMk id="8" creationId="{6D2C7FD2-2A48-41BD-B107-E8DDA37CB1E0}"/>
          </ac:spMkLst>
        </pc:spChg>
        <pc:spChg chg="mod">
          <ac:chgData name="Matt Phillips" userId="6c1ba28f-780b-4cce-89fb-0ef6a055e218" providerId="ADAL" clId="{4F4C5652-D9D2-40CC-9FEA-F77DB44DD17C}" dt="2023-06-08T18:10:42.868" v="1717" actId="207"/>
          <ac:spMkLst>
            <pc:docMk/>
            <pc:sldMk cId="889009348" sldId="267"/>
            <ac:spMk id="55" creationId="{52529D0D-7619-90DE-C0C2-B739DCA27086}"/>
          </ac:spMkLst>
        </pc:spChg>
        <pc:cxnChg chg="add mod">
          <ac:chgData name="Matt Phillips" userId="6c1ba28f-780b-4cce-89fb-0ef6a055e218" providerId="ADAL" clId="{4F4C5652-D9D2-40CC-9FEA-F77DB44DD17C}" dt="2023-06-08T18:15:42.169" v="1755"/>
          <ac:cxnSpMkLst>
            <pc:docMk/>
            <pc:sldMk cId="889009348" sldId="267"/>
            <ac:cxnSpMk id="3" creationId="{B8165B12-1AA8-C6B5-79EB-2D7C3D254FDB}"/>
          </ac:cxnSpMkLst>
        </pc:cxnChg>
      </pc:sldChg>
      <pc:sldChg chg="addSp modSp add mod">
        <pc:chgData name="Matt Phillips" userId="6c1ba28f-780b-4cce-89fb-0ef6a055e218" providerId="ADAL" clId="{4F4C5652-D9D2-40CC-9FEA-F77DB44DD17C}" dt="2023-06-08T18:11:39.786" v="1722" actId="208"/>
        <pc:sldMkLst>
          <pc:docMk/>
          <pc:sldMk cId="3785353937" sldId="268"/>
        </pc:sldMkLst>
        <pc:spChg chg="add mod">
          <ac:chgData name="Matt Phillips" userId="6c1ba28f-780b-4cce-89fb-0ef6a055e218" providerId="ADAL" clId="{4F4C5652-D9D2-40CC-9FEA-F77DB44DD17C}" dt="2023-06-08T18:11:39.786" v="1722" actId="208"/>
          <ac:spMkLst>
            <pc:docMk/>
            <pc:sldMk cId="3785353937" sldId="268"/>
            <ac:spMk id="3" creationId="{BFB33672-371D-945B-BA9F-13E2FF391D5E}"/>
          </ac:spMkLst>
        </pc:spChg>
      </pc:sldChg>
      <pc:sldChg chg="add ord">
        <pc:chgData name="Matt Phillips" userId="6c1ba28f-780b-4cce-89fb-0ef6a055e218" providerId="ADAL" clId="{4F4C5652-D9D2-40CC-9FEA-F77DB44DD17C}" dt="2023-06-08T18:11:50.536" v="1725"/>
        <pc:sldMkLst>
          <pc:docMk/>
          <pc:sldMk cId="2153141837" sldId="269"/>
        </pc:sldMkLst>
      </pc:sldChg>
    </pc:docChg>
  </pc:docChgLst>
  <pc:docChgLst>
    <pc:chgData name="Mary Collins" userId="S::mary.collins@opr.ca.gov::21827704-1447-4980-99da-e65190d53c8e" providerId="AD" clId="Web-{FBE3A33E-AFFC-F177-1211-E71E51B69A89}"/>
    <pc:docChg chg="mod modSld">
      <pc:chgData name="Mary Collins" userId="S::mary.collins@opr.ca.gov::21827704-1447-4980-99da-e65190d53c8e" providerId="AD" clId="Web-{FBE3A33E-AFFC-F177-1211-E71E51B69A89}" dt="2023-06-15T23:46:30.901" v="92"/>
      <pc:docMkLst>
        <pc:docMk/>
      </pc:docMkLst>
      <pc:sldChg chg="modSp addCm">
        <pc:chgData name="Mary Collins" userId="S::mary.collins@opr.ca.gov::21827704-1447-4980-99da-e65190d53c8e" providerId="AD" clId="Web-{FBE3A33E-AFFC-F177-1211-E71E51B69A89}" dt="2023-06-15T23:34:44.424" v="53" actId="20577"/>
        <pc:sldMkLst>
          <pc:docMk/>
          <pc:sldMk cId="74037104" sldId="261"/>
        </pc:sldMkLst>
        <pc:spChg chg="mod">
          <ac:chgData name="Mary Collins" userId="S::mary.collins@opr.ca.gov::21827704-1447-4980-99da-e65190d53c8e" providerId="AD" clId="Web-{FBE3A33E-AFFC-F177-1211-E71E51B69A89}" dt="2023-06-15T23:34:44.424" v="53" actId="20577"/>
          <ac:spMkLst>
            <pc:docMk/>
            <pc:sldMk cId="74037104" sldId="261"/>
            <ac:spMk id="3" creationId="{77245BA6-7ECF-54F7-4916-F9529BA6D68D}"/>
          </ac:spMkLst>
        </pc:spChg>
      </pc:sldChg>
      <pc:sldChg chg="modSp modCm">
        <pc:chgData name="Mary Collins" userId="S::mary.collins@opr.ca.gov::21827704-1447-4980-99da-e65190d53c8e" providerId="AD" clId="Web-{FBE3A33E-AFFC-F177-1211-E71E51B69A89}" dt="2023-06-15T23:46:30.901" v="92"/>
        <pc:sldMkLst>
          <pc:docMk/>
          <pc:sldMk cId="376044217" sldId="270"/>
        </pc:sldMkLst>
        <pc:spChg chg="mod">
          <ac:chgData name="Mary Collins" userId="S::mary.collins@opr.ca.gov::21827704-1447-4980-99da-e65190d53c8e" providerId="AD" clId="Web-{FBE3A33E-AFFC-F177-1211-E71E51B69A89}" dt="2023-06-15T23:43:40.821" v="88" actId="20577"/>
          <ac:spMkLst>
            <pc:docMk/>
            <pc:sldMk cId="376044217" sldId="270"/>
            <ac:spMk id="8" creationId="{A9407C95-5703-ADEF-3E9F-C2D23DFCFF72}"/>
          </ac:spMkLst>
        </pc:spChg>
        <pc:graphicFrameChg chg="modGraphic">
          <ac:chgData name="Mary Collins" userId="S::mary.collins@opr.ca.gov::21827704-1447-4980-99da-e65190d53c8e" providerId="AD" clId="Web-{FBE3A33E-AFFC-F177-1211-E71E51B69A89}" dt="2023-06-15T23:43:53.415" v="91" actId="20577"/>
          <ac:graphicFrameMkLst>
            <pc:docMk/>
            <pc:sldMk cId="376044217" sldId="270"/>
            <ac:graphicFrameMk id="4" creationId="{A0CB67D0-1C20-E4E0-6400-570DE2206B7D}"/>
          </ac:graphicFrameMkLst>
        </pc:graphicFrameChg>
      </pc:sldChg>
    </pc:docChg>
  </pc:docChgLst>
  <pc:docChgLst>
    <pc:chgData name="Matt Phillips" userId="S::matt.phillips@opr.ca.gov::6c1ba28f-780b-4cce-89fb-0ef6a055e218" providerId="AD" clId="Web-{605FDC8E-8F3D-08DF-3E82-CCD5370809B2}"/>
    <pc:docChg chg="addSld modSld">
      <pc:chgData name="Matt Phillips" userId="S::matt.phillips@opr.ca.gov::6c1ba28f-780b-4cce-89fb-0ef6a055e218" providerId="AD" clId="Web-{605FDC8E-8F3D-08DF-3E82-CCD5370809B2}" dt="2023-06-14T19:46:45.305" v="3"/>
      <pc:docMkLst>
        <pc:docMk/>
      </pc:docMkLst>
      <pc:sldChg chg="addSp delSp modSp new">
        <pc:chgData name="Matt Phillips" userId="S::matt.phillips@opr.ca.gov::6c1ba28f-780b-4cce-89fb-0ef6a055e218" providerId="AD" clId="Web-{605FDC8E-8F3D-08DF-3E82-CCD5370809B2}" dt="2023-06-14T19:46:45.305" v="3"/>
        <pc:sldMkLst>
          <pc:docMk/>
          <pc:sldMk cId="4206153358" sldId="271"/>
        </pc:sldMkLst>
        <pc:spChg chg="del">
          <ac:chgData name="Matt Phillips" userId="S::matt.phillips@opr.ca.gov::6c1ba28f-780b-4cce-89fb-0ef6a055e218" providerId="AD" clId="Web-{605FDC8E-8F3D-08DF-3E82-CCD5370809B2}" dt="2023-06-14T19:46:45.305" v="3"/>
          <ac:spMkLst>
            <pc:docMk/>
            <pc:sldMk cId="4206153358" sldId="271"/>
            <ac:spMk id="2" creationId="{644D801B-290F-2B23-C88B-F6F9A41F7D5B}"/>
          </ac:spMkLst>
        </pc:spChg>
        <pc:spChg chg="add mod">
          <ac:chgData name="Matt Phillips" userId="S::matt.phillips@opr.ca.gov::6c1ba28f-780b-4cce-89fb-0ef6a055e218" providerId="AD" clId="Web-{605FDC8E-8F3D-08DF-3E82-CCD5370809B2}" dt="2023-06-14T19:46:42.180" v="2" actId="20577"/>
          <ac:spMkLst>
            <pc:docMk/>
            <pc:sldMk cId="4206153358" sldId="271"/>
            <ac:spMk id="5" creationId="{093F0827-B86B-B37C-3BC2-AFDE258ED918}"/>
          </ac:spMkLst>
        </pc:spChg>
      </pc:sldChg>
    </pc:docChg>
  </pc:docChgLst>
  <pc:docChgLst>
    <pc:chgData name="Matt Phillips" userId="S::matt.phillips@opr.ca.gov::6c1ba28f-780b-4cce-89fb-0ef6a055e218" providerId="AD" clId="Web-{2CCD41AC-7EDC-F9A0-C598-90394F2D6A0C}"/>
    <pc:docChg chg="modSld">
      <pc:chgData name="Matt Phillips" userId="S::matt.phillips@opr.ca.gov::6c1ba28f-780b-4cce-89fb-0ef6a055e218" providerId="AD" clId="Web-{2CCD41AC-7EDC-F9A0-C598-90394F2D6A0C}" dt="2023-06-16T19:58:18.645" v="2"/>
      <pc:docMkLst>
        <pc:docMk/>
      </pc:docMkLst>
      <pc:sldChg chg="modSp">
        <pc:chgData name="Matt Phillips" userId="S::matt.phillips@opr.ca.gov::6c1ba28f-780b-4cce-89fb-0ef6a055e218" providerId="AD" clId="Web-{2CCD41AC-7EDC-F9A0-C598-90394F2D6A0C}" dt="2023-06-16T19:58:18.645" v="2"/>
        <pc:sldMkLst>
          <pc:docMk/>
          <pc:sldMk cId="4206153358" sldId="271"/>
        </pc:sldMkLst>
        <pc:spChg chg="mod ord">
          <ac:chgData name="Matt Phillips" userId="S::matt.phillips@opr.ca.gov::6c1ba28f-780b-4cce-89fb-0ef6a055e218" providerId="AD" clId="Web-{2CCD41AC-7EDC-F9A0-C598-90394F2D6A0C}" dt="2023-06-16T19:58:18.645" v="2"/>
          <ac:spMkLst>
            <pc:docMk/>
            <pc:sldMk cId="4206153358" sldId="271"/>
            <ac:spMk id="20" creationId="{19516A50-4C15-EE2B-CEF6-0D2C90CE8411}"/>
          </ac:spMkLst>
        </pc:spChg>
      </pc:sldChg>
    </pc:docChg>
  </pc:docChgLst>
  <pc:docChgLst>
    <pc:chgData name="Matt Phillips" userId="S::matt.phillips@opr.ca.gov::6c1ba28f-780b-4cce-89fb-0ef6a055e218" providerId="AD" clId="Web-{37B81A8B-5D74-945C-AC3A-ED0B67B05003}"/>
    <pc:docChg chg="modSld">
      <pc:chgData name="Matt Phillips" userId="S::matt.phillips@opr.ca.gov::6c1ba28f-780b-4cce-89fb-0ef6a055e218" providerId="AD" clId="Web-{37B81A8B-5D74-945C-AC3A-ED0B67B05003}" dt="2023-06-20T22:56:30.541" v="135" actId="20577"/>
      <pc:docMkLst>
        <pc:docMk/>
      </pc:docMkLst>
      <pc:sldChg chg="modSp">
        <pc:chgData name="Matt Phillips" userId="S::matt.phillips@opr.ca.gov::6c1ba28f-780b-4cce-89fb-0ef6a055e218" providerId="AD" clId="Web-{37B81A8B-5D74-945C-AC3A-ED0B67B05003}" dt="2023-06-20T22:56:30.541" v="135" actId="20577"/>
        <pc:sldMkLst>
          <pc:docMk/>
          <pc:sldMk cId="74037104" sldId="261"/>
        </pc:sldMkLst>
        <pc:spChg chg="mod">
          <ac:chgData name="Matt Phillips" userId="S::matt.phillips@opr.ca.gov::6c1ba28f-780b-4cce-89fb-0ef6a055e218" providerId="AD" clId="Web-{37B81A8B-5D74-945C-AC3A-ED0B67B05003}" dt="2023-06-20T22:56:30.541" v="135" actId="20577"/>
          <ac:spMkLst>
            <pc:docMk/>
            <pc:sldMk cId="74037104" sldId="261"/>
            <ac:spMk id="3" creationId="{77245BA6-7ECF-54F7-4916-F9529BA6D68D}"/>
          </ac:spMkLst>
        </pc:spChg>
        <pc:spChg chg="mod">
          <ac:chgData name="Matt Phillips" userId="S::matt.phillips@opr.ca.gov::6c1ba28f-780b-4cce-89fb-0ef6a055e218" providerId="AD" clId="Web-{37B81A8B-5D74-945C-AC3A-ED0B67B05003}" dt="2023-06-20T22:55:54.134" v="131" actId="14100"/>
          <ac:spMkLst>
            <pc:docMk/>
            <pc:sldMk cId="74037104" sldId="261"/>
            <ac:spMk id="8" creationId="{0980DA31-B6D8-7F82-796F-2282A5423D91}"/>
          </ac:spMkLst>
        </pc:spChg>
      </pc:sldChg>
      <pc:sldChg chg="modSp">
        <pc:chgData name="Matt Phillips" userId="S::matt.phillips@opr.ca.gov::6c1ba28f-780b-4cce-89fb-0ef6a055e218" providerId="AD" clId="Web-{37B81A8B-5D74-945C-AC3A-ED0B67B05003}" dt="2023-06-20T22:54:24.633" v="101" actId="20577"/>
        <pc:sldMkLst>
          <pc:docMk/>
          <pc:sldMk cId="376044217" sldId="270"/>
        </pc:sldMkLst>
        <pc:graphicFrameChg chg="modGraphic">
          <ac:chgData name="Matt Phillips" userId="S::matt.phillips@opr.ca.gov::6c1ba28f-780b-4cce-89fb-0ef6a055e218" providerId="AD" clId="Web-{37B81A8B-5D74-945C-AC3A-ED0B67B05003}" dt="2023-06-20T22:54:24.633" v="101" actId="20577"/>
          <ac:graphicFrameMkLst>
            <pc:docMk/>
            <pc:sldMk cId="376044217" sldId="270"/>
            <ac:graphicFrameMk id="4" creationId="{A0CB67D0-1C20-E4E0-6400-570DE2206B7D}"/>
          </ac:graphicFrameMkLst>
        </pc:graphicFrameChg>
      </pc:sldChg>
    </pc:docChg>
  </pc:docChgLst>
  <pc:docChgLst>
    <pc:chgData name="Matt Phillips" userId="6c1ba28f-780b-4cce-89fb-0ef6a055e218" providerId="ADAL" clId="{8368CA81-0A97-4940-A659-E79E42E7E8DE}"/>
    <pc:docChg chg="custSel addSld delSld modSld sldOrd">
      <pc:chgData name="Matt Phillips" userId="6c1ba28f-780b-4cce-89fb-0ef6a055e218" providerId="ADAL" clId="{8368CA81-0A97-4940-A659-E79E42E7E8DE}" dt="2023-06-08T22:40:34.325" v="238" actId="2696"/>
      <pc:docMkLst>
        <pc:docMk/>
      </pc:docMkLst>
      <pc:sldChg chg="ord modAnim">
        <pc:chgData name="Matt Phillips" userId="6c1ba28f-780b-4cce-89fb-0ef6a055e218" providerId="ADAL" clId="{8368CA81-0A97-4940-A659-E79E42E7E8DE}" dt="2023-06-08T22:39:31.734" v="4"/>
        <pc:sldMkLst>
          <pc:docMk/>
          <pc:sldMk cId="74037104" sldId="261"/>
        </pc:sldMkLst>
      </pc:sldChg>
      <pc:sldChg chg="del">
        <pc:chgData name="Matt Phillips" userId="6c1ba28f-780b-4cce-89fb-0ef6a055e218" providerId="ADAL" clId="{8368CA81-0A97-4940-A659-E79E42E7E8DE}" dt="2023-06-08T19:00:25.609" v="1" actId="47"/>
        <pc:sldMkLst>
          <pc:docMk/>
          <pc:sldMk cId="2065602816" sldId="262"/>
        </pc:sldMkLst>
      </pc:sldChg>
      <pc:sldChg chg="del">
        <pc:chgData name="Matt Phillips" userId="6c1ba28f-780b-4cce-89fb-0ef6a055e218" providerId="ADAL" clId="{8368CA81-0A97-4940-A659-E79E42E7E8DE}" dt="2023-06-08T19:00:24.038" v="0" actId="47"/>
        <pc:sldMkLst>
          <pc:docMk/>
          <pc:sldMk cId="2693074300" sldId="263"/>
        </pc:sldMkLst>
      </pc:sldChg>
      <pc:sldChg chg="del">
        <pc:chgData name="Matt Phillips" userId="6c1ba28f-780b-4cce-89fb-0ef6a055e218" providerId="ADAL" clId="{8368CA81-0A97-4940-A659-E79E42E7E8DE}" dt="2023-06-08T19:00:24.038" v="0" actId="47"/>
        <pc:sldMkLst>
          <pc:docMk/>
          <pc:sldMk cId="1213300132" sldId="264"/>
        </pc:sldMkLst>
      </pc:sldChg>
      <pc:sldChg chg="del">
        <pc:chgData name="Matt Phillips" userId="6c1ba28f-780b-4cce-89fb-0ef6a055e218" providerId="ADAL" clId="{8368CA81-0A97-4940-A659-E79E42E7E8DE}" dt="2023-06-08T19:00:24.038" v="0" actId="47"/>
        <pc:sldMkLst>
          <pc:docMk/>
          <pc:sldMk cId="1091266418" sldId="265"/>
        </pc:sldMkLst>
      </pc:sldChg>
      <pc:sldChg chg="del">
        <pc:chgData name="Matt Phillips" userId="6c1ba28f-780b-4cce-89fb-0ef6a055e218" providerId="ADAL" clId="{8368CA81-0A97-4940-A659-E79E42E7E8DE}" dt="2023-06-08T19:00:24.038" v="0" actId="47"/>
        <pc:sldMkLst>
          <pc:docMk/>
          <pc:sldMk cId="290637777" sldId="266"/>
        </pc:sldMkLst>
      </pc:sldChg>
      <pc:sldChg chg="del">
        <pc:chgData name="Matt Phillips" userId="6c1ba28f-780b-4cce-89fb-0ef6a055e218" providerId="ADAL" clId="{8368CA81-0A97-4940-A659-E79E42E7E8DE}" dt="2023-06-08T19:00:24.038" v="0" actId="47"/>
        <pc:sldMkLst>
          <pc:docMk/>
          <pc:sldMk cId="889009348" sldId="267"/>
        </pc:sldMkLst>
      </pc:sldChg>
      <pc:sldChg chg="del">
        <pc:chgData name="Matt Phillips" userId="6c1ba28f-780b-4cce-89fb-0ef6a055e218" providerId="ADAL" clId="{8368CA81-0A97-4940-A659-E79E42E7E8DE}" dt="2023-06-08T19:00:24.038" v="0" actId="47"/>
        <pc:sldMkLst>
          <pc:docMk/>
          <pc:sldMk cId="3785353937" sldId="268"/>
        </pc:sldMkLst>
      </pc:sldChg>
      <pc:sldChg chg="modSp add del mod ord">
        <pc:chgData name="Matt Phillips" userId="6c1ba28f-780b-4cce-89fb-0ef6a055e218" providerId="ADAL" clId="{8368CA81-0A97-4940-A659-E79E42E7E8DE}" dt="2023-06-08T22:40:34.325" v="238" actId="2696"/>
        <pc:sldMkLst>
          <pc:docMk/>
          <pc:sldMk cId="2692454974" sldId="270"/>
        </pc:sldMkLst>
        <pc:spChg chg="mod">
          <ac:chgData name="Matt Phillips" userId="6c1ba28f-780b-4cce-89fb-0ef6a055e218" providerId="ADAL" clId="{8368CA81-0A97-4940-A659-E79E42E7E8DE}" dt="2023-06-08T22:40:29.783" v="237" actId="20577"/>
          <ac:spMkLst>
            <pc:docMk/>
            <pc:sldMk cId="2692454974" sldId="270"/>
            <ac:spMk id="3" creationId="{77245BA6-7ECF-54F7-4916-F9529BA6D68D}"/>
          </ac:spMkLst>
        </pc:spChg>
      </pc:sldChg>
      <pc:sldMasterChg chg="delSldLayout">
        <pc:chgData name="Matt Phillips" userId="6c1ba28f-780b-4cce-89fb-0ef6a055e218" providerId="ADAL" clId="{8368CA81-0A97-4940-A659-E79E42E7E8DE}" dt="2023-06-08T19:00:24.038" v="0" actId="47"/>
        <pc:sldMasterMkLst>
          <pc:docMk/>
          <pc:sldMasterMk cId="980667527" sldId="2147483648"/>
        </pc:sldMasterMkLst>
        <pc:sldLayoutChg chg="del">
          <pc:chgData name="Matt Phillips" userId="6c1ba28f-780b-4cce-89fb-0ef6a055e218" providerId="ADAL" clId="{8368CA81-0A97-4940-A659-E79E42E7E8DE}" dt="2023-06-08T19:00:24.038" v="0" actId="47"/>
          <pc:sldLayoutMkLst>
            <pc:docMk/>
            <pc:sldMasterMk cId="980667527" sldId="2147483648"/>
            <pc:sldLayoutMk cId="3392280764" sldId="2147483660"/>
          </pc:sldLayoutMkLst>
        </pc:sldLayoutChg>
      </pc:sldMasterChg>
    </pc:docChg>
  </pc:docChgLst>
  <pc:docChgLst>
    <pc:chgData name="Matt Phillips" userId="6c1ba28f-780b-4cce-89fb-0ef6a055e218" providerId="ADAL" clId="{06D26DDA-68B7-4B03-B1AE-D09E0A264DD2}"/>
    <pc:docChg chg="undo custSel modSld">
      <pc:chgData name="Matt Phillips" userId="6c1ba28f-780b-4cce-89fb-0ef6a055e218" providerId="ADAL" clId="{06D26DDA-68B7-4B03-B1AE-D09E0A264DD2}" dt="2023-06-16T17:30:30.306" v="2431" actId="14100"/>
      <pc:docMkLst>
        <pc:docMk/>
      </pc:docMkLst>
      <pc:sldChg chg="addSp delSp modSp mod">
        <pc:chgData name="Matt Phillips" userId="6c1ba28f-780b-4cce-89fb-0ef6a055e218" providerId="ADAL" clId="{06D26DDA-68B7-4B03-B1AE-D09E0A264DD2}" dt="2023-06-14T20:13:45.838" v="2321"/>
        <pc:sldMkLst>
          <pc:docMk/>
          <pc:sldMk cId="74037104" sldId="261"/>
        </pc:sldMkLst>
        <pc:spChg chg="mod">
          <ac:chgData name="Matt Phillips" userId="6c1ba28f-780b-4cce-89fb-0ef6a055e218" providerId="ADAL" clId="{06D26DDA-68B7-4B03-B1AE-D09E0A264DD2}" dt="2023-06-14T20:12:36.801" v="2308" actId="14100"/>
          <ac:spMkLst>
            <pc:docMk/>
            <pc:sldMk cId="74037104" sldId="261"/>
            <ac:spMk id="3" creationId="{77245BA6-7ECF-54F7-4916-F9529BA6D68D}"/>
          </ac:spMkLst>
        </pc:spChg>
        <pc:spChg chg="mod">
          <ac:chgData name="Matt Phillips" userId="6c1ba28f-780b-4cce-89fb-0ef6a055e218" providerId="ADAL" clId="{06D26DDA-68B7-4B03-B1AE-D09E0A264DD2}" dt="2023-06-14T20:07:29.024" v="1628" actId="20577"/>
          <ac:spMkLst>
            <pc:docMk/>
            <pc:sldMk cId="74037104" sldId="261"/>
            <ac:spMk id="4" creationId="{1D64A638-67FF-7D22-1167-0CB24B912FDC}"/>
          </ac:spMkLst>
        </pc:spChg>
        <pc:picChg chg="add mod">
          <ac:chgData name="Matt Phillips" userId="6c1ba28f-780b-4cce-89fb-0ef6a055e218" providerId="ADAL" clId="{06D26DDA-68B7-4B03-B1AE-D09E0A264DD2}" dt="2023-06-14T20:13:45.838" v="2321"/>
          <ac:picMkLst>
            <pc:docMk/>
            <pc:sldMk cId="74037104" sldId="261"/>
            <ac:picMk id="2" creationId="{DAF99D35-B6E6-D18C-2F13-31C477ADF494}"/>
          </ac:picMkLst>
        </pc:picChg>
        <pc:picChg chg="del">
          <ac:chgData name="Matt Phillips" userId="6c1ba28f-780b-4cce-89fb-0ef6a055e218" providerId="ADAL" clId="{06D26DDA-68B7-4B03-B1AE-D09E0A264DD2}" dt="2023-06-14T20:13:45.472" v="2320" actId="478"/>
          <ac:picMkLst>
            <pc:docMk/>
            <pc:sldMk cId="74037104" sldId="261"/>
            <ac:picMk id="5" creationId="{C8B9AE7F-3993-3F43-6CDB-B5208C683642}"/>
          </ac:picMkLst>
        </pc:picChg>
        <pc:picChg chg="del">
          <ac:chgData name="Matt Phillips" userId="6c1ba28f-780b-4cce-89fb-0ef6a055e218" providerId="ADAL" clId="{06D26DDA-68B7-4B03-B1AE-D09E0A264DD2}" dt="2023-06-14T20:13:45.472" v="2320" actId="478"/>
          <ac:picMkLst>
            <pc:docMk/>
            <pc:sldMk cId="74037104" sldId="261"/>
            <ac:picMk id="6" creationId="{1BB28BBB-66EF-B061-2F0F-47B8D1581B43}"/>
          </ac:picMkLst>
        </pc:picChg>
        <pc:picChg chg="del">
          <ac:chgData name="Matt Phillips" userId="6c1ba28f-780b-4cce-89fb-0ef6a055e218" providerId="ADAL" clId="{06D26DDA-68B7-4B03-B1AE-D09E0A264DD2}" dt="2023-06-14T20:13:45.472" v="2320" actId="478"/>
          <ac:picMkLst>
            <pc:docMk/>
            <pc:sldMk cId="74037104" sldId="261"/>
            <ac:picMk id="7" creationId="{C04943A1-5C03-C6E2-CDB6-BF9B1212B025}"/>
          </ac:picMkLst>
        </pc:picChg>
        <pc:picChg chg="add mod">
          <ac:chgData name="Matt Phillips" userId="6c1ba28f-780b-4cce-89fb-0ef6a055e218" providerId="ADAL" clId="{06D26DDA-68B7-4B03-B1AE-D09E0A264DD2}" dt="2023-06-14T20:13:45.838" v="2321"/>
          <ac:picMkLst>
            <pc:docMk/>
            <pc:sldMk cId="74037104" sldId="261"/>
            <ac:picMk id="9" creationId="{FFC0AD8E-C7E1-3138-76FC-729AA88146DC}"/>
          </ac:picMkLst>
        </pc:picChg>
        <pc:picChg chg="add mod">
          <ac:chgData name="Matt Phillips" userId="6c1ba28f-780b-4cce-89fb-0ef6a055e218" providerId="ADAL" clId="{06D26DDA-68B7-4B03-B1AE-D09E0A264DD2}" dt="2023-06-14T20:13:45.838" v="2321"/>
          <ac:picMkLst>
            <pc:docMk/>
            <pc:sldMk cId="74037104" sldId="261"/>
            <ac:picMk id="10" creationId="{AE7D3F2F-CE46-8638-3F1E-0AF9DBB293B4}"/>
          </ac:picMkLst>
        </pc:picChg>
      </pc:sldChg>
      <pc:sldChg chg="addSp delSp modSp mod">
        <pc:chgData name="Matt Phillips" userId="6c1ba28f-780b-4cce-89fb-0ef6a055e218" providerId="ADAL" clId="{06D26DDA-68B7-4B03-B1AE-D09E0A264DD2}" dt="2023-06-14T20:10:00.897" v="1861" actId="208"/>
        <pc:sldMkLst>
          <pc:docMk/>
          <pc:sldMk cId="2153141837" sldId="269"/>
        </pc:sldMkLst>
        <pc:spChg chg="add mod">
          <ac:chgData name="Matt Phillips" userId="6c1ba28f-780b-4cce-89fb-0ef6a055e218" providerId="ADAL" clId="{06D26DDA-68B7-4B03-B1AE-D09E0A264DD2}" dt="2023-06-14T20:09:45.848" v="1860" actId="1076"/>
          <ac:spMkLst>
            <pc:docMk/>
            <pc:sldMk cId="2153141837" sldId="269"/>
            <ac:spMk id="3" creationId="{0E212B5C-6493-48BB-6436-CCFDBDE4A562}"/>
          </ac:spMkLst>
        </pc:spChg>
        <pc:spChg chg="add del mod">
          <ac:chgData name="Matt Phillips" userId="6c1ba28f-780b-4cce-89fb-0ef6a055e218" providerId="ADAL" clId="{06D26DDA-68B7-4B03-B1AE-D09E0A264DD2}" dt="2023-06-14T20:07:25.438" v="1627" actId="20577"/>
          <ac:spMkLst>
            <pc:docMk/>
            <pc:sldMk cId="2153141837" sldId="269"/>
            <ac:spMk id="7" creationId="{39078760-DAA7-736D-A91E-DFA77B6BC771}"/>
          </ac:spMkLst>
        </pc:spChg>
        <pc:graphicFrameChg chg="mod">
          <ac:chgData name="Matt Phillips" userId="6c1ba28f-780b-4cce-89fb-0ef6a055e218" providerId="ADAL" clId="{06D26DDA-68B7-4B03-B1AE-D09E0A264DD2}" dt="2023-06-14T20:10:00.897" v="1861" actId="208"/>
          <ac:graphicFrameMkLst>
            <pc:docMk/>
            <pc:sldMk cId="2153141837" sldId="269"/>
            <ac:graphicFrameMk id="2" creationId="{366A0010-A3ED-272E-B48B-0BD81E11B7A4}"/>
          </ac:graphicFrameMkLst>
        </pc:graphicFrameChg>
        <pc:picChg chg="mod">
          <ac:chgData name="Matt Phillips" userId="6c1ba28f-780b-4cce-89fb-0ef6a055e218" providerId="ADAL" clId="{06D26DDA-68B7-4B03-B1AE-D09E0A264DD2}" dt="2023-06-13T22:33:49.411" v="371" actId="14100"/>
          <ac:picMkLst>
            <pc:docMk/>
            <pc:sldMk cId="2153141837" sldId="269"/>
            <ac:picMk id="4" creationId="{FA29D5AF-940C-081C-B040-D942589B0AF3}"/>
          </ac:picMkLst>
        </pc:picChg>
        <pc:picChg chg="mod">
          <ac:chgData name="Matt Phillips" userId="6c1ba28f-780b-4cce-89fb-0ef6a055e218" providerId="ADAL" clId="{06D26DDA-68B7-4B03-B1AE-D09E0A264DD2}" dt="2023-06-13T22:33:49.411" v="371" actId="14100"/>
          <ac:picMkLst>
            <pc:docMk/>
            <pc:sldMk cId="2153141837" sldId="269"/>
            <ac:picMk id="5" creationId="{FF250F9F-98B0-7106-F54B-410A94728AE7}"/>
          </ac:picMkLst>
        </pc:picChg>
        <pc:picChg chg="mod">
          <ac:chgData name="Matt Phillips" userId="6c1ba28f-780b-4cce-89fb-0ef6a055e218" providerId="ADAL" clId="{06D26DDA-68B7-4B03-B1AE-D09E0A264DD2}" dt="2023-06-13T22:33:49.411" v="371" actId="14100"/>
          <ac:picMkLst>
            <pc:docMk/>
            <pc:sldMk cId="2153141837" sldId="269"/>
            <ac:picMk id="6" creationId="{1B1BFD39-0341-21C2-7C84-0EC55C5B9C1F}"/>
          </ac:picMkLst>
        </pc:picChg>
      </pc:sldChg>
      <pc:sldChg chg="addSp delSp modSp mod addCm">
        <pc:chgData name="Matt Phillips" userId="6c1ba28f-780b-4cce-89fb-0ef6a055e218" providerId="ADAL" clId="{06D26DDA-68B7-4B03-B1AE-D09E0A264DD2}" dt="2023-06-16T17:29:22.366" v="2429" actId="113"/>
        <pc:sldMkLst>
          <pc:docMk/>
          <pc:sldMk cId="376044217" sldId="270"/>
        </pc:sldMkLst>
        <pc:spChg chg="add mod">
          <ac:chgData name="Matt Phillips" userId="6c1ba28f-780b-4cce-89fb-0ef6a055e218" providerId="ADAL" clId="{06D26DDA-68B7-4B03-B1AE-D09E0A264DD2}" dt="2023-06-14T20:07:32.188" v="1629" actId="20577"/>
          <ac:spMkLst>
            <pc:docMk/>
            <pc:sldMk cId="376044217" sldId="270"/>
            <ac:spMk id="2" creationId="{FBDF11DF-32AF-EBB8-F89F-F981FA8EF35D}"/>
          </ac:spMkLst>
        </pc:spChg>
        <pc:spChg chg="add mod">
          <ac:chgData name="Matt Phillips" userId="6c1ba28f-780b-4cce-89fb-0ef6a055e218" providerId="ADAL" clId="{06D26DDA-68B7-4B03-B1AE-D09E0A264DD2}" dt="2023-06-16T17:27:08.187" v="2383" actId="1076"/>
          <ac:spMkLst>
            <pc:docMk/>
            <pc:sldMk cId="376044217" sldId="270"/>
            <ac:spMk id="7" creationId="{83CB553D-0217-B7F4-94BE-C4BC699E6F11}"/>
          </ac:spMkLst>
        </pc:spChg>
        <pc:spChg chg="add mod">
          <ac:chgData name="Matt Phillips" userId="6c1ba28f-780b-4cce-89fb-0ef6a055e218" providerId="ADAL" clId="{06D26DDA-68B7-4B03-B1AE-D09E0A264DD2}" dt="2023-06-14T20:13:38.873" v="2319" actId="1076"/>
          <ac:spMkLst>
            <pc:docMk/>
            <pc:sldMk cId="376044217" sldId="270"/>
            <ac:spMk id="8" creationId="{A9407C95-5703-ADEF-3E9F-C2D23DFCFF72}"/>
          </ac:spMkLst>
        </pc:spChg>
        <pc:graphicFrameChg chg="mod">
          <ac:chgData name="Matt Phillips" userId="6c1ba28f-780b-4cce-89fb-0ef6a055e218" providerId="ADAL" clId="{06D26DDA-68B7-4B03-B1AE-D09E0A264DD2}" dt="2023-06-16T17:29:22.366" v="2429" actId="113"/>
          <ac:graphicFrameMkLst>
            <pc:docMk/>
            <pc:sldMk cId="376044217" sldId="270"/>
            <ac:graphicFrameMk id="4" creationId="{A0CB67D0-1C20-E4E0-6400-570DE2206B7D}"/>
          </ac:graphicFrameMkLst>
        </pc:graphicFrameChg>
        <pc:picChg chg="add del mod">
          <ac:chgData name="Matt Phillips" userId="6c1ba28f-780b-4cce-89fb-0ef6a055e218" providerId="ADAL" clId="{06D26DDA-68B7-4B03-B1AE-D09E0A264DD2}" dt="2023-06-14T20:13:33.388" v="2317" actId="478"/>
          <ac:picMkLst>
            <pc:docMk/>
            <pc:sldMk cId="376044217" sldId="270"/>
            <ac:picMk id="3" creationId="{B540F218-89E2-EA30-B0F0-32D16C9B81D6}"/>
          </ac:picMkLst>
        </pc:picChg>
        <pc:picChg chg="add del mod">
          <ac:chgData name="Matt Phillips" userId="6c1ba28f-780b-4cce-89fb-0ef6a055e218" providerId="ADAL" clId="{06D26DDA-68B7-4B03-B1AE-D09E0A264DD2}" dt="2023-06-14T20:13:33.388" v="2317" actId="478"/>
          <ac:picMkLst>
            <pc:docMk/>
            <pc:sldMk cId="376044217" sldId="270"/>
            <ac:picMk id="5" creationId="{51312CA0-3116-4B29-40AB-7BAAD623AFD7}"/>
          </ac:picMkLst>
        </pc:picChg>
        <pc:picChg chg="add del mod">
          <ac:chgData name="Matt Phillips" userId="6c1ba28f-780b-4cce-89fb-0ef6a055e218" providerId="ADAL" clId="{06D26DDA-68B7-4B03-B1AE-D09E0A264DD2}" dt="2023-06-14T20:13:33.388" v="2317" actId="478"/>
          <ac:picMkLst>
            <pc:docMk/>
            <pc:sldMk cId="376044217" sldId="270"/>
            <ac:picMk id="6" creationId="{27675C14-4E7A-DA30-D286-B4326AD0601C}"/>
          </ac:picMkLst>
        </pc:picChg>
        <pc:picChg chg="add mod">
          <ac:chgData name="Matt Phillips" userId="6c1ba28f-780b-4cce-89fb-0ef6a055e218" providerId="ADAL" clId="{06D26DDA-68B7-4B03-B1AE-D09E0A264DD2}" dt="2023-06-14T20:13:33.704" v="2318"/>
          <ac:picMkLst>
            <pc:docMk/>
            <pc:sldMk cId="376044217" sldId="270"/>
            <ac:picMk id="9" creationId="{2B7924A1-41D5-D916-63C5-163F18A5C47F}"/>
          </ac:picMkLst>
        </pc:picChg>
        <pc:picChg chg="add mod">
          <ac:chgData name="Matt Phillips" userId="6c1ba28f-780b-4cce-89fb-0ef6a055e218" providerId="ADAL" clId="{06D26DDA-68B7-4B03-B1AE-D09E0A264DD2}" dt="2023-06-14T20:13:33.704" v="2318"/>
          <ac:picMkLst>
            <pc:docMk/>
            <pc:sldMk cId="376044217" sldId="270"/>
            <ac:picMk id="10" creationId="{A0BC407A-6807-CFF8-1DD7-5C767332599D}"/>
          </ac:picMkLst>
        </pc:picChg>
        <pc:picChg chg="add mod">
          <ac:chgData name="Matt Phillips" userId="6c1ba28f-780b-4cce-89fb-0ef6a055e218" providerId="ADAL" clId="{06D26DDA-68B7-4B03-B1AE-D09E0A264DD2}" dt="2023-06-14T20:13:33.704" v="2318"/>
          <ac:picMkLst>
            <pc:docMk/>
            <pc:sldMk cId="376044217" sldId="270"/>
            <ac:picMk id="11" creationId="{0CB78647-4834-F543-A6A6-FF240C4820FB}"/>
          </ac:picMkLst>
        </pc:picChg>
      </pc:sldChg>
      <pc:sldChg chg="addSp delSp modSp mod">
        <pc:chgData name="Matt Phillips" userId="6c1ba28f-780b-4cce-89fb-0ef6a055e218" providerId="ADAL" clId="{06D26DDA-68B7-4B03-B1AE-D09E0A264DD2}" dt="2023-06-16T17:30:30.306" v="2431" actId="14100"/>
        <pc:sldMkLst>
          <pc:docMk/>
          <pc:sldMk cId="4206153358" sldId="271"/>
        </pc:sldMkLst>
        <pc:spChg chg="add mod">
          <ac:chgData name="Matt Phillips" userId="6c1ba28f-780b-4cce-89fb-0ef6a055e218" providerId="ADAL" clId="{06D26DDA-68B7-4B03-B1AE-D09E0A264DD2}" dt="2023-06-16T17:30:30.306" v="2431" actId="14100"/>
          <ac:spMkLst>
            <pc:docMk/>
            <pc:sldMk cId="4206153358" sldId="271"/>
            <ac:spMk id="2" creationId="{6B618F60-5791-0A90-48F2-672A3917573E}"/>
          </ac:spMkLst>
        </pc:spChg>
        <pc:spChg chg="add">
          <ac:chgData name="Matt Phillips" userId="6c1ba28f-780b-4cce-89fb-0ef6a055e218" providerId="ADAL" clId="{06D26DDA-68B7-4B03-B1AE-D09E0A264DD2}" dt="2023-06-14T23:32:20.439" v="2342" actId="11529"/>
          <ac:spMkLst>
            <pc:docMk/>
            <pc:sldMk cId="4206153358" sldId="271"/>
            <ac:spMk id="3" creationId="{7808A894-C872-356D-3481-6C8EEF91F5BC}"/>
          </ac:spMkLst>
        </pc:spChg>
        <pc:spChg chg="del">
          <ac:chgData name="Matt Phillips" userId="6c1ba28f-780b-4cce-89fb-0ef6a055e218" providerId="ADAL" clId="{06D26DDA-68B7-4B03-B1AE-D09E0A264DD2}" dt="2023-06-14T19:48:03.220" v="698" actId="1032"/>
          <ac:spMkLst>
            <pc:docMk/>
            <pc:sldMk cId="4206153358" sldId="271"/>
            <ac:spMk id="3" creationId="{F98160D1-01EB-25CD-71E5-210BE25A9C24}"/>
          </ac:spMkLst>
        </pc:spChg>
        <pc:spChg chg="add del mod">
          <ac:chgData name="Matt Phillips" userId="6c1ba28f-780b-4cce-89fb-0ef6a055e218" providerId="ADAL" clId="{06D26DDA-68B7-4B03-B1AE-D09E0A264DD2}" dt="2023-06-16T17:27:54.933" v="2387" actId="478"/>
          <ac:spMkLst>
            <pc:docMk/>
            <pc:sldMk cId="4206153358" sldId="271"/>
            <ac:spMk id="4" creationId="{641F9483-F3A0-4ABA-C7E2-0C789BDF0078}"/>
          </ac:spMkLst>
        </pc:spChg>
        <pc:spChg chg="mod">
          <ac:chgData name="Matt Phillips" userId="6c1ba28f-780b-4cce-89fb-0ef6a055e218" providerId="ADAL" clId="{06D26DDA-68B7-4B03-B1AE-D09E0A264DD2}" dt="2023-06-14T20:07:37.213" v="1630" actId="20577"/>
          <ac:spMkLst>
            <pc:docMk/>
            <pc:sldMk cId="4206153358" sldId="271"/>
            <ac:spMk id="5" creationId="{093F0827-B86B-B37C-3BC2-AFDE258ED918}"/>
          </ac:spMkLst>
        </pc:spChg>
        <pc:spChg chg="mod">
          <ac:chgData name="Matt Phillips" userId="6c1ba28f-780b-4cce-89fb-0ef6a055e218" providerId="ADAL" clId="{06D26DDA-68B7-4B03-B1AE-D09E0A264DD2}" dt="2023-06-16T17:27:40.458" v="2384" actId="18245"/>
          <ac:spMkLst>
            <pc:docMk/>
            <pc:sldMk cId="4206153358" sldId="271"/>
            <ac:spMk id="6" creationId="{89828690-8FFD-A003-A398-AE43C2EBD739}"/>
          </ac:spMkLst>
        </pc:spChg>
        <pc:spChg chg="add del mod">
          <ac:chgData name="Matt Phillips" userId="6c1ba28f-780b-4cce-89fb-0ef6a055e218" providerId="ADAL" clId="{06D26DDA-68B7-4B03-B1AE-D09E0A264DD2}" dt="2023-06-14T19:50:36.181" v="752" actId="1032"/>
          <ac:spMkLst>
            <pc:docMk/>
            <pc:sldMk cId="4206153358" sldId="271"/>
            <ac:spMk id="6" creationId="{C0C20078-8C26-C9FC-20F7-79929F8DD118}"/>
          </ac:spMkLst>
        </pc:spChg>
        <pc:spChg chg="add mod">
          <ac:chgData name="Matt Phillips" userId="6c1ba28f-780b-4cce-89fb-0ef6a055e218" providerId="ADAL" clId="{06D26DDA-68B7-4B03-B1AE-D09E0A264DD2}" dt="2023-06-14T20:12:58.417" v="2311" actId="1076"/>
          <ac:spMkLst>
            <pc:docMk/>
            <pc:sldMk cId="4206153358" sldId="271"/>
            <ac:spMk id="8" creationId="{49F27105-9A17-9DEA-5DBA-43E6A220FB86}"/>
          </ac:spMkLst>
        </pc:spChg>
        <pc:spChg chg="add mod">
          <ac:chgData name="Matt Phillips" userId="6c1ba28f-780b-4cce-89fb-0ef6a055e218" providerId="ADAL" clId="{06D26DDA-68B7-4B03-B1AE-D09E0A264DD2}" dt="2023-06-14T20:13:25.416" v="2316" actId="1076"/>
          <ac:spMkLst>
            <pc:docMk/>
            <pc:sldMk cId="4206153358" sldId="271"/>
            <ac:spMk id="9" creationId="{278AA99C-C7BE-B522-6435-D3140926A5C9}"/>
          </ac:spMkLst>
        </pc:spChg>
        <pc:spChg chg="mod">
          <ac:chgData name="Matt Phillips" userId="6c1ba28f-780b-4cce-89fb-0ef6a055e218" providerId="ADAL" clId="{06D26DDA-68B7-4B03-B1AE-D09E0A264DD2}" dt="2023-06-16T17:27:40.458" v="2384" actId="18245"/>
          <ac:spMkLst>
            <pc:docMk/>
            <pc:sldMk cId="4206153358" sldId="271"/>
            <ac:spMk id="13" creationId="{7F4F5D46-BBCA-2878-55B3-4695DB0C4247}"/>
          </ac:spMkLst>
        </pc:spChg>
        <pc:spChg chg="mod">
          <ac:chgData name="Matt Phillips" userId="6c1ba28f-780b-4cce-89fb-0ef6a055e218" providerId="ADAL" clId="{06D26DDA-68B7-4B03-B1AE-D09E0A264DD2}" dt="2023-06-16T17:27:40.458" v="2384" actId="18245"/>
          <ac:spMkLst>
            <pc:docMk/>
            <pc:sldMk cId="4206153358" sldId="271"/>
            <ac:spMk id="14" creationId="{5C72445D-B504-CD7E-4E49-4DFDF8CC2D94}"/>
          </ac:spMkLst>
        </pc:spChg>
        <pc:spChg chg="mod">
          <ac:chgData name="Matt Phillips" userId="6c1ba28f-780b-4cce-89fb-0ef6a055e218" providerId="ADAL" clId="{06D26DDA-68B7-4B03-B1AE-D09E0A264DD2}" dt="2023-06-16T17:27:40.458" v="2384" actId="18245"/>
          <ac:spMkLst>
            <pc:docMk/>
            <pc:sldMk cId="4206153358" sldId="271"/>
            <ac:spMk id="15" creationId="{A9D58B63-779C-AF36-9A5A-946022BA352D}"/>
          </ac:spMkLst>
        </pc:spChg>
        <pc:spChg chg="mod">
          <ac:chgData name="Matt Phillips" userId="6c1ba28f-780b-4cce-89fb-0ef6a055e218" providerId="ADAL" clId="{06D26DDA-68B7-4B03-B1AE-D09E0A264DD2}" dt="2023-06-16T17:27:40.458" v="2384" actId="18245"/>
          <ac:spMkLst>
            <pc:docMk/>
            <pc:sldMk cId="4206153358" sldId="271"/>
            <ac:spMk id="16" creationId="{0818A9B5-1D7B-08D9-34D3-31DED1631F7A}"/>
          </ac:spMkLst>
        </pc:spChg>
        <pc:spChg chg="mod">
          <ac:chgData name="Matt Phillips" userId="6c1ba28f-780b-4cce-89fb-0ef6a055e218" providerId="ADAL" clId="{06D26DDA-68B7-4B03-B1AE-D09E0A264DD2}" dt="2023-06-16T17:27:40.458" v="2384" actId="18245"/>
          <ac:spMkLst>
            <pc:docMk/>
            <pc:sldMk cId="4206153358" sldId="271"/>
            <ac:spMk id="17" creationId="{FAA6FD43-79F2-E398-840E-190D70100406}"/>
          </ac:spMkLst>
        </pc:spChg>
        <pc:spChg chg="mod">
          <ac:chgData name="Matt Phillips" userId="6c1ba28f-780b-4cce-89fb-0ef6a055e218" providerId="ADAL" clId="{06D26DDA-68B7-4B03-B1AE-D09E0A264DD2}" dt="2023-06-16T17:27:40.458" v="2384" actId="18245"/>
          <ac:spMkLst>
            <pc:docMk/>
            <pc:sldMk cId="4206153358" sldId="271"/>
            <ac:spMk id="18" creationId="{B3FD0147-909E-F38D-7870-F9832D17C551}"/>
          </ac:spMkLst>
        </pc:spChg>
        <pc:spChg chg="mod">
          <ac:chgData name="Matt Phillips" userId="6c1ba28f-780b-4cce-89fb-0ef6a055e218" providerId="ADAL" clId="{06D26DDA-68B7-4B03-B1AE-D09E0A264DD2}" dt="2023-06-16T17:27:40.458" v="2384" actId="18245"/>
          <ac:spMkLst>
            <pc:docMk/>
            <pc:sldMk cId="4206153358" sldId="271"/>
            <ac:spMk id="19" creationId="{38BF14F3-E081-2C3C-EBB5-2DB99F4954C4}"/>
          </ac:spMkLst>
        </pc:spChg>
        <pc:spChg chg="add mod">
          <ac:chgData name="Matt Phillips" userId="6c1ba28f-780b-4cce-89fb-0ef6a055e218" providerId="ADAL" clId="{06D26DDA-68B7-4B03-B1AE-D09E0A264DD2}" dt="2023-06-16T17:29:43.602" v="2430" actId="14100"/>
          <ac:spMkLst>
            <pc:docMk/>
            <pc:sldMk cId="4206153358" sldId="271"/>
            <ac:spMk id="20" creationId="{19516A50-4C15-EE2B-CEF6-0D2C90CE8411}"/>
          </ac:spMkLst>
        </pc:spChg>
        <pc:grpChg chg="mod">
          <ac:chgData name="Matt Phillips" userId="6c1ba28f-780b-4cce-89fb-0ef6a055e218" providerId="ADAL" clId="{06D26DDA-68B7-4B03-B1AE-D09E0A264DD2}" dt="2023-06-16T17:27:40.458" v="2384" actId="18245"/>
          <ac:grpSpMkLst>
            <pc:docMk/>
            <pc:sldMk cId="4206153358" sldId="271"/>
            <ac:grpSpMk id="3" creationId="{D8E2A4DF-4749-BA2F-FDC0-A0AF9A1981AD}"/>
          </ac:grpSpMkLst>
        </pc:grpChg>
        <pc:graphicFrameChg chg="add del mod modGraphic">
          <ac:chgData name="Matt Phillips" userId="6c1ba28f-780b-4cce-89fb-0ef6a055e218" providerId="ADAL" clId="{06D26DDA-68B7-4B03-B1AE-D09E0A264DD2}" dt="2023-06-14T19:49:02.807" v="751" actId="478"/>
          <ac:graphicFrameMkLst>
            <pc:docMk/>
            <pc:sldMk cId="4206153358" sldId="271"/>
            <ac:graphicFrameMk id="2" creationId="{758E6397-287D-9DBF-ED82-F3D4CDD4551F}"/>
          </ac:graphicFrameMkLst>
        </pc:graphicFrameChg>
        <pc:graphicFrameChg chg="add del mod modGraphic">
          <ac:chgData name="Matt Phillips" userId="6c1ba28f-780b-4cce-89fb-0ef6a055e218" providerId="ADAL" clId="{06D26DDA-68B7-4B03-B1AE-D09E0A264DD2}" dt="2023-06-16T17:27:40.458" v="2384" actId="18245"/>
          <ac:graphicFrameMkLst>
            <pc:docMk/>
            <pc:sldMk cId="4206153358" sldId="271"/>
            <ac:graphicFrameMk id="7" creationId="{9C91770D-60A2-2B58-8D9F-5FE5E9FA6672}"/>
          </ac:graphicFrameMkLst>
        </pc:graphicFrameChg>
        <pc:picChg chg="add mod">
          <ac:chgData name="Matt Phillips" userId="6c1ba28f-780b-4cce-89fb-0ef6a055e218" providerId="ADAL" clId="{06D26DDA-68B7-4B03-B1AE-D09E0A264DD2}" dt="2023-06-14T20:13:13.749" v="2313"/>
          <ac:picMkLst>
            <pc:docMk/>
            <pc:sldMk cId="4206153358" sldId="271"/>
            <ac:picMk id="10" creationId="{9F4645EE-C7C8-78D4-5FE8-7EF7126A3DD2}"/>
          </ac:picMkLst>
        </pc:picChg>
        <pc:picChg chg="add mod">
          <ac:chgData name="Matt Phillips" userId="6c1ba28f-780b-4cce-89fb-0ef6a055e218" providerId="ADAL" clId="{06D26DDA-68B7-4B03-B1AE-D09E0A264DD2}" dt="2023-06-14T20:13:13.749" v="2313"/>
          <ac:picMkLst>
            <pc:docMk/>
            <pc:sldMk cId="4206153358" sldId="271"/>
            <ac:picMk id="11" creationId="{D8859943-9E55-485B-B906-9826469F15C5}"/>
          </ac:picMkLst>
        </pc:picChg>
        <pc:picChg chg="add mod">
          <ac:chgData name="Matt Phillips" userId="6c1ba28f-780b-4cce-89fb-0ef6a055e218" providerId="ADAL" clId="{06D26DDA-68B7-4B03-B1AE-D09E0A264DD2}" dt="2023-06-14T20:13:13.749" v="2313"/>
          <ac:picMkLst>
            <pc:docMk/>
            <pc:sldMk cId="4206153358" sldId="271"/>
            <ac:picMk id="12" creationId="{F562966A-31F1-B85F-2081-6FD49B6E1DE1}"/>
          </ac:picMkLst>
        </pc:picChg>
      </pc:sldChg>
    </pc:docChg>
  </pc:docChgLst>
  <pc:docChgLst>
    <pc:chgData name="Matt Phillips" userId="S::matt.phillips@opr.ca.gov::6c1ba28f-780b-4cce-89fb-0ef6a055e218" providerId="AD" clId="Web-{47B0C339-1CD4-62D7-9198-4B2EA8089C52}"/>
    <pc:docChg chg="addSld modSld">
      <pc:chgData name="Matt Phillips" userId="S::matt.phillips@opr.ca.gov::6c1ba28f-780b-4cce-89fb-0ef6a055e218" providerId="AD" clId="Web-{47B0C339-1CD4-62D7-9198-4B2EA8089C52}" dt="2023-06-13T22:22:51.999" v="43" actId="20577"/>
      <pc:docMkLst>
        <pc:docMk/>
      </pc:docMkLst>
      <pc:sldChg chg="modSp">
        <pc:chgData name="Matt Phillips" userId="S::matt.phillips@opr.ca.gov::6c1ba28f-780b-4cce-89fb-0ef6a055e218" providerId="AD" clId="Web-{47B0C339-1CD4-62D7-9198-4B2EA8089C52}" dt="2023-06-13T22:19:17.104" v="24" actId="20577"/>
        <pc:sldMkLst>
          <pc:docMk/>
          <pc:sldMk cId="74037104" sldId="261"/>
        </pc:sldMkLst>
        <pc:spChg chg="mod">
          <ac:chgData name="Matt Phillips" userId="S::matt.phillips@opr.ca.gov::6c1ba28f-780b-4cce-89fb-0ef6a055e218" providerId="AD" clId="Web-{47B0C339-1CD4-62D7-9198-4B2EA8089C52}" dt="2023-06-13T22:19:17.104" v="24" actId="20577"/>
          <ac:spMkLst>
            <pc:docMk/>
            <pc:sldMk cId="74037104" sldId="261"/>
            <ac:spMk id="3" creationId="{77245BA6-7ECF-54F7-4916-F9529BA6D68D}"/>
          </ac:spMkLst>
        </pc:spChg>
      </pc:sldChg>
      <pc:sldChg chg="addSp delSp modSp new">
        <pc:chgData name="Matt Phillips" userId="S::matt.phillips@opr.ca.gov::6c1ba28f-780b-4cce-89fb-0ef6a055e218" providerId="AD" clId="Web-{47B0C339-1CD4-62D7-9198-4B2EA8089C52}" dt="2023-06-13T22:22:51.999" v="43" actId="20577"/>
        <pc:sldMkLst>
          <pc:docMk/>
          <pc:sldMk cId="376044217" sldId="270"/>
        </pc:sldMkLst>
        <pc:spChg chg="del">
          <ac:chgData name="Matt Phillips" userId="S::matt.phillips@opr.ca.gov::6c1ba28f-780b-4cce-89fb-0ef6a055e218" providerId="AD" clId="Web-{47B0C339-1CD4-62D7-9198-4B2EA8089C52}" dt="2023-06-13T22:20:32.246" v="36"/>
          <ac:spMkLst>
            <pc:docMk/>
            <pc:sldMk cId="376044217" sldId="270"/>
            <ac:spMk id="2" creationId="{D50C3E01-48EA-994A-4B0B-34C231327C13}"/>
          </ac:spMkLst>
        </pc:spChg>
        <pc:spChg chg="del">
          <ac:chgData name="Matt Phillips" userId="S::matt.phillips@opr.ca.gov::6c1ba28f-780b-4cce-89fb-0ef6a055e218" providerId="AD" clId="Web-{47B0C339-1CD4-62D7-9198-4B2EA8089C52}" dt="2023-06-13T22:20:02.043" v="26"/>
          <ac:spMkLst>
            <pc:docMk/>
            <pc:sldMk cId="376044217" sldId="270"/>
            <ac:spMk id="3" creationId="{3D3EDF5F-339C-7D6E-288D-89F7442BA9EA}"/>
          </ac:spMkLst>
        </pc:spChg>
        <pc:graphicFrameChg chg="add mod ord modGraphic">
          <ac:chgData name="Matt Phillips" userId="S::matt.phillips@opr.ca.gov::6c1ba28f-780b-4cce-89fb-0ef6a055e218" providerId="AD" clId="Web-{47B0C339-1CD4-62D7-9198-4B2EA8089C52}" dt="2023-06-13T22:22:51.999" v="43" actId="20577"/>
          <ac:graphicFrameMkLst>
            <pc:docMk/>
            <pc:sldMk cId="376044217" sldId="270"/>
            <ac:graphicFrameMk id="4" creationId="{A0CB67D0-1C20-E4E0-6400-570DE2206B7D}"/>
          </ac:graphicFrameMkLst>
        </pc:graphicFrameChg>
      </pc:sldChg>
    </pc:docChg>
  </pc:docChgLst>
  <pc:docChgLst>
    <pc:chgData name="Matt Phillips" userId="S::matt.phillips@opr.ca.gov::6c1ba28f-780b-4cce-89fb-0ef6a055e218" providerId="AD" clId="Web-{8CC990D2-F930-4322-E6A7-FC199C9AF40E}"/>
    <pc:docChg chg="modSld">
      <pc:chgData name="Matt Phillips" userId="S::matt.phillips@opr.ca.gov::6c1ba28f-780b-4cce-89fb-0ef6a055e218" providerId="AD" clId="Web-{8CC990D2-F930-4322-E6A7-FC199C9AF40E}" dt="2023-06-14T23:36:31.289" v="0" actId="14100"/>
      <pc:docMkLst>
        <pc:docMk/>
      </pc:docMkLst>
      <pc:sldChg chg="modSp">
        <pc:chgData name="Matt Phillips" userId="S::matt.phillips@opr.ca.gov::6c1ba28f-780b-4cce-89fb-0ef6a055e218" providerId="AD" clId="Web-{8CC990D2-F930-4322-E6A7-FC199C9AF40E}" dt="2023-06-14T23:36:31.289" v="0" actId="14100"/>
        <pc:sldMkLst>
          <pc:docMk/>
          <pc:sldMk cId="4206153358" sldId="271"/>
        </pc:sldMkLst>
        <pc:spChg chg="mod">
          <ac:chgData name="Matt Phillips" userId="S::matt.phillips@opr.ca.gov::6c1ba28f-780b-4cce-89fb-0ef6a055e218" providerId="AD" clId="Web-{8CC990D2-F930-4322-E6A7-FC199C9AF40E}" dt="2023-06-14T23:36:31.289" v="0" actId="14100"/>
          <ac:spMkLst>
            <pc:docMk/>
            <pc:sldMk cId="4206153358" sldId="271"/>
            <ac:spMk id="2" creationId="{6B618F60-5791-0A90-48F2-672A3917573E}"/>
          </ac:spMkLst>
        </pc:spChg>
      </pc:sldChg>
    </pc:docChg>
  </pc:docChgLst>
  <pc:docChgLst>
    <pc:chgData name="Matt Phillips" userId="6c1ba28f-780b-4cce-89fb-0ef6a055e218" providerId="ADAL" clId="{37EAD4BD-1829-44E0-A588-321CCEA1A37B}"/>
    <pc:docChg chg="custSel modSld">
      <pc:chgData name="Matt Phillips" userId="6c1ba28f-780b-4cce-89fb-0ef6a055e218" providerId="ADAL" clId="{37EAD4BD-1829-44E0-A588-321CCEA1A37B}" dt="2023-06-19T23:00:16.344" v="90"/>
      <pc:docMkLst>
        <pc:docMk/>
      </pc:docMkLst>
      <pc:sldChg chg="modSp">
        <pc:chgData name="Matt Phillips" userId="6c1ba28f-780b-4cce-89fb-0ef6a055e218" providerId="ADAL" clId="{37EAD4BD-1829-44E0-A588-321CCEA1A37B}" dt="2023-06-19T23:00:16.344" v="90"/>
        <pc:sldMkLst>
          <pc:docMk/>
          <pc:sldMk cId="376044217" sldId="270"/>
        </pc:sldMkLst>
        <pc:graphicFrameChg chg="mod">
          <ac:chgData name="Matt Phillips" userId="6c1ba28f-780b-4cce-89fb-0ef6a055e218" providerId="ADAL" clId="{37EAD4BD-1829-44E0-A588-321CCEA1A37B}" dt="2023-06-19T23:00:16.344" v="90"/>
          <ac:graphicFrameMkLst>
            <pc:docMk/>
            <pc:sldMk cId="376044217" sldId="270"/>
            <ac:graphicFrameMk id="4" creationId="{A0CB67D0-1C20-E4E0-6400-570DE2206B7D}"/>
          </ac:graphicFrameMkLst>
        </pc:graphicFrameChg>
      </pc:sldChg>
      <pc:sldChg chg="addSp delSp modSp mod">
        <pc:chgData name="Matt Phillips" userId="6c1ba28f-780b-4cce-89fb-0ef6a055e218" providerId="ADAL" clId="{37EAD4BD-1829-44E0-A588-321CCEA1A37B}" dt="2023-06-19T22:57:07.495" v="68" actId="14100"/>
        <pc:sldMkLst>
          <pc:docMk/>
          <pc:sldMk cId="4206153358" sldId="271"/>
        </pc:sldMkLst>
        <pc:spChg chg="mod">
          <ac:chgData name="Matt Phillips" userId="6c1ba28f-780b-4cce-89fb-0ef6a055e218" providerId="ADAL" clId="{37EAD4BD-1829-44E0-A588-321CCEA1A37B}" dt="2023-06-19T22:57:07.495" v="68" actId="14100"/>
          <ac:spMkLst>
            <pc:docMk/>
            <pc:sldMk cId="4206153358" sldId="271"/>
            <ac:spMk id="2" creationId="{6B618F60-5791-0A90-48F2-672A3917573E}"/>
          </ac:spMkLst>
        </pc:spChg>
        <pc:spChg chg="add mod">
          <ac:chgData name="Matt Phillips" userId="6c1ba28f-780b-4cce-89fb-0ef6a055e218" providerId="ADAL" clId="{37EAD4BD-1829-44E0-A588-321CCEA1A37B}" dt="2023-06-19T22:57:03.039" v="67" actId="14100"/>
          <ac:spMkLst>
            <pc:docMk/>
            <pc:sldMk cId="4206153358" sldId="271"/>
            <ac:spMk id="4" creationId="{E3673774-A608-EB18-04F4-2E7A5BCCF0FA}"/>
          </ac:spMkLst>
        </pc:spChg>
        <pc:spChg chg="add mod ord">
          <ac:chgData name="Matt Phillips" userId="6c1ba28f-780b-4cce-89fb-0ef6a055e218" providerId="ADAL" clId="{37EAD4BD-1829-44E0-A588-321CCEA1A37B}" dt="2023-06-19T22:56:20.538" v="64" actId="164"/>
          <ac:spMkLst>
            <pc:docMk/>
            <pc:sldMk cId="4206153358" sldId="271"/>
            <ac:spMk id="7" creationId="{6564FB57-815C-A4E5-03FC-E62E22E9BF2A}"/>
          </ac:spMkLst>
        </pc:spChg>
        <pc:spChg chg="del mod">
          <ac:chgData name="Matt Phillips" userId="6c1ba28f-780b-4cce-89fb-0ef6a055e218" providerId="ADAL" clId="{37EAD4BD-1829-44E0-A588-321CCEA1A37B}" dt="2023-06-19T22:55:30.805" v="29" actId="478"/>
          <ac:spMkLst>
            <pc:docMk/>
            <pc:sldMk cId="4206153358" sldId="271"/>
            <ac:spMk id="20" creationId="{19516A50-4C15-EE2B-CEF6-0D2C90CE8411}"/>
          </ac:spMkLst>
        </pc:spChg>
        <pc:grpChg chg="add mod">
          <ac:chgData name="Matt Phillips" userId="6c1ba28f-780b-4cce-89fb-0ef6a055e218" providerId="ADAL" clId="{37EAD4BD-1829-44E0-A588-321CCEA1A37B}" dt="2023-06-19T22:56:25.330" v="65" actId="1076"/>
          <ac:grpSpMkLst>
            <pc:docMk/>
            <pc:sldMk cId="4206153358" sldId="271"/>
            <ac:grpSpMk id="21" creationId="{9699EBFF-6EF0-2FFA-BAC3-7CE092DBD2D2}"/>
          </ac:grpSpMkLst>
        </pc:grpChg>
      </pc:sldChg>
    </pc:docChg>
  </pc:docChgLst>
  <pc:docChgLst>
    <pc:chgData name="Matt Phillips" userId="S::matt.phillips@opr.ca.gov::6c1ba28f-780b-4cce-89fb-0ef6a055e218" providerId="AD" clId="Web-{9B2CBFC2-7EAB-7F54-996D-88C892030903}"/>
    <pc:docChg chg="modSld">
      <pc:chgData name="Matt Phillips" userId="S::matt.phillips@opr.ca.gov::6c1ba28f-780b-4cce-89fb-0ef6a055e218" providerId="AD" clId="Web-{9B2CBFC2-7EAB-7F54-996D-88C892030903}" dt="2023-06-16T00:02:22.121" v="9" actId="20577"/>
      <pc:docMkLst>
        <pc:docMk/>
      </pc:docMkLst>
      <pc:sldChg chg="modSp delCm">
        <pc:chgData name="Matt Phillips" userId="S::matt.phillips@opr.ca.gov::6c1ba28f-780b-4cce-89fb-0ef6a055e218" providerId="AD" clId="Web-{9B2CBFC2-7EAB-7F54-996D-88C892030903}" dt="2023-06-16T00:01:45.824" v="4"/>
        <pc:sldMkLst>
          <pc:docMk/>
          <pc:sldMk cId="74037104" sldId="261"/>
        </pc:sldMkLst>
        <pc:spChg chg="mod">
          <ac:chgData name="Matt Phillips" userId="S::matt.phillips@opr.ca.gov::6c1ba28f-780b-4cce-89fb-0ef6a055e218" providerId="AD" clId="Web-{9B2CBFC2-7EAB-7F54-996D-88C892030903}" dt="2023-06-15T23:57:25.411" v="1" actId="20577"/>
          <ac:spMkLst>
            <pc:docMk/>
            <pc:sldMk cId="74037104" sldId="261"/>
            <ac:spMk id="3" creationId="{77245BA6-7ECF-54F7-4916-F9529BA6D68D}"/>
          </ac:spMkLst>
        </pc:spChg>
      </pc:sldChg>
      <pc:sldChg chg="modSp delCm">
        <pc:chgData name="Matt Phillips" userId="S::matt.phillips@opr.ca.gov::6c1ba28f-780b-4cce-89fb-0ef6a055e218" providerId="AD" clId="Web-{9B2CBFC2-7EAB-7F54-996D-88C892030903}" dt="2023-06-16T00:02:22.121" v="9" actId="20577"/>
        <pc:sldMkLst>
          <pc:docMk/>
          <pc:sldMk cId="376044217" sldId="270"/>
        </pc:sldMkLst>
        <pc:spChg chg="mod">
          <ac:chgData name="Matt Phillips" userId="S::matt.phillips@opr.ca.gov::6c1ba28f-780b-4cce-89fb-0ef6a055e218" providerId="AD" clId="Web-{9B2CBFC2-7EAB-7F54-996D-88C892030903}" dt="2023-06-15T23:57:38.005" v="2" actId="20577"/>
          <ac:spMkLst>
            <pc:docMk/>
            <pc:sldMk cId="376044217" sldId="270"/>
            <ac:spMk id="8" creationId="{A9407C95-5703-ADEF-3E9F-C2D23DFCFF72}"/>
          </ac:spMkLst>
        </pc:spChg>
        <pc:graphicFrameChg chg="modGraphic">
          <ac:chgData name="Matt Phillips" userId="S::matt.phillips@opr.ca.gov::6c1ba28f-780b-4cce-89fb-0ef6a055e218" providerId="AD" clId="Web-{9B2CBFC2-7EAB-7F54-996D-88C892030903}" dt="2023-06-16T00:02:22.121" v="9" actId="20577"/>
          <ac:graphicFrameMkLst>
            <pc:docMk/>
            <pc:sldMk cId="376044217" sldId="270"/>
            <ac:graphicFrameMk id="4" creationId="{A0CB67D0-1C20-E4E0-6400-570DE2206B7D}"/>
          </ac:graphicFrameMkLst>
        </pc:graphicFrameChg>
      </pc:sldChg>
      <pc:sldChg chg="delSp">
        <pc:chgData name="Matt Phillips" userId="S::matt.phillips@opr.ca.gov::6c1ba28f-780b-4cce-89fb-0ef6a055e218" providerId="AD" clId="Web-{9B2CBFC2-7EAB-7F54-996D-88C892030903}" dt="2023-06-16T00:01:35.480" v="3"/>
        <pc:sldMkLst>
          <pc:docMk/>
          <pc:sldMk cId="4206153358" sldId="271"/>
        </pc:sldMkLst>
        <pc:spChg chg="del">
          <ac:chgData name="Matt Phillips" userId="S::matt.phillips@opr.ca.gov::6c1ba28f-780b-4cce-89fb-0ef6a055e218" providerId="AD" clId="Web-{9B2CBFC2-7EAB-7F54-996D-88C892030903}" dt="2023-06-16T00:01:35.480" v="3"/>
          <ac:spMkLst>
            <pc:docMk/>
            <pc:sldMk cId="4206153358" sldId="271"/>
            <ac:spMk id="3" creationId="{7808A894-C872-356D-3481-6C8EEF91F5BC}"/>
          </ac:spMkLst>
        </pc:spChg>
      </pc:sldChg>
    </pc:docChg>
  </pc:docChgLst>
  <pc:docChgLst>
    <pc:chgData name="Nader Afzalan" userId="S::nader.afzalan@opr.ca.gov::37171ef2-5ae8-45e6-96ab-894b37aa5e15" providerId="AD" clId="Web-{06AA7DDB-FBDE-5EF8-6FE3-D9A05B01B7E9}"/>
    <pc:docChg chg="addSld delSld modSld">
      <pc:chgData name="Nader Afzalan" userId="S::nader.afzalan@opr.ca.gov::37171ef2-5ae8-45e6-96ab-894b37aa5e15" providerId="AD" clId="Web-{06AA7DDB-FBDE-5EF8-6FE3-D9A05B01B7E9}" dt="2023-06-14T22:41:22.650" v="4"/>
      <pc:docMkLst>
        <pc:docMk/>
      </pc:docMkLst>
      <pc:sldChg chg="new del">
        <pc:chgData name="Nader Afzalan" userId="S::nader.afzalan@opr.ca.gov::37171ef2-5ae8-45e6-96ab-894b37aa5e15" providerId="AD" clId="Web-{06AA7DDB-FBDE-5EF8-6FE3-D9A05B01B7E9}" dt="2023-06-14T22:39:50.942" v="2"/>
        <pc:sldMkLst>
          <pc:docMk/>
          <pc:sldMk cId="1706149679" sldId="272"/>
        </pc:sldMkLst>
      </pc:sldChg>
      <pc:sldChg chg="modSp add del replId">
        <pc:chgData name="Nader Afzalan" userId="S::nader.afzalan@opr.ca.gov::37171ef2-5ae8-45e6-96ab-894b37aa5e15" providerId="AD" clId="Web-{06AA7DDB-FBDE-5EF8-6FE3-D9A05B01B7E9}" dt="2023-06-14T22:41:22.650" v="4"/>
        <pc:sldMkLst>
          <pc:docMk/>
          <pc:sldMk cId="2680468520" sldId="273"/>
        </pc:sldMkLst>
        <pc:graphicFrameChg chg="mod">
          <ac:chgData name="Nader Afzalan" userId="S::nader.afzalan@opr.ca.gov::37171ef2-5ae8-45e6-96ab-894b37aa5e15" providerId="AD" clId="Web-{06AA7DDB-FBDE-5EF8-6FE3-D9A05B01B7E9}" dt="2023-06-14T22:40:15.739" v="3" actId="1076"/>
          <ac:graphicFrameMkLst>
            <pc:docMk/>
            <pc:sldMk cId="2680468520" sldId="273"/>
            <ac:graphicFrameMk id="7" creationId="{9C91770D-60A2-2B58-8D9F-5FE5E9FA6672}"/>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B24264-1E25-46A5-9E4A-93918F0572C9}" type="doc">
      <dgm:prSet loTypeId="urn:microsoft.com/office/officeart/2005/8/layout/hierarchy1" loCatId="hierarchy" qsTypeId="urn:microsoft.com/office/officeart/2005/8/quickstyle/simple1" qsCatId="simple" csTypeId="urn:microsoft.com/office/officeart/2005/8/colors/accent2_2" csCatId="accent2" phldr="1"/>
      <dgm:spPr/>
      <dgm:t>
        <a:bodyPr/>
        <a:lstStyle/>
        <a:p>
          <a:endParaRPr lang="en-US"/>
        </a:p>
      </dgm:t>
    </dgm:pt>
    <dgm:pt modelId="{428D0F8D-CA6D-4500-BC9A-CC68E6D550FF}">
      <dgm:prSet phldrT="[Text]"/>
      <dgm:spPr/>
      <dgm:t>
        <a:bodyPr/>
        <a:lstStyle/>
        <a:p>
          <a:r>
            <a:rPr lang="en-US"/>
            <a:t>Up to $26.5M per region</a:t>
          </a:r>
        </a:p>
      </dgm:t>
    </dgm:pt>
    <dgm:pt modelId="{6923099F-B91D-41D5-88F0-3E282C735C41}" type="parTrans" cxnId="{4D1713B8-1731-4B2F-AB08-CD92A5D13EDB}">
      <dgm:prSet/>
      <dgm:spPr/>
      <dgm:t>
        <a:bodyPr/>
        <a:lstStyle/>
        <a:p>
          <a:endParaRPr lang="en-US"/>
        </a:p>
      </dgm:t>
    </dgm:pt>
    <dgm:pt modelId="{3D6EDF5D-2A6A-4684-9997-349254A6AFEB}" type="sibTrans" cxnId="{4D1713B8-1731-4B2F-AB08-CD92A5D13EDB}">
      <dgm:prSet/>
      <dgm:spPr/>
      <dgm:t>
        <a:bodyPr/>
        <a:lstStyle/>
        <a:p>
          <a:endParaRPr lang="en-US"/>
        </a:p>
      </dgm:t>
    </dgm:pt>
    <dgm:pt modelId="{5F43963B-C591-47A0-9E23-8AD2A99EA7BC}">
      <dgm:prSet phldrT="[Text]"/>
      <dgm:spPr/>
      <dgm:t>
        <a:bodyPr/>
        <a:lstStyle/>
        <a:p>
          <a:r>
            <a:rPr lang="en-US"/>
            <a:t>HRTC Maintenance</a:t>
          </a:r>
        </a:p>
        <a:p>
          <a:r>
            <a:rPr lang="en-US"/>
            <a:t>$1.5M</a:t>
          </a:r>
        </a:p>
      </dgm:t>
    </dgm:pt>
    <dgm:pt modelId="{67192326-3719-47B7-91D9-E082E1546B72}" type="parTrans" cxnId="{11B28E01-7712-4C48-8DD5-1A3C00C90360}">
      <dgm:prSet/>
      <dgm:spPr/>
      <dgm:t>
        <a:bodyPr/>
        <a:lstStyle/>
        <a:p>
          <a:endParaRPr lang="en-US"/>
        </a:p>
      </dgm:t>
    </dgm:pt>
    <dgm:pt modelId="{EC45FE69-FE31-41A6-AC2A-AD22D07536BE}" type="sibTrans" cxnId="{11B28E01-7712-4C48-8DD5-1A3C00C90360}">
      <dgm:prSet/>
      <dgm:spPr/>
      <dgm:t>
        <a:bodyPr/>
        <a:lstStyle/>
        <a:p>
          <a:endParaRPr lang="en-US"/>
        </a:p>
      </dgm:t>
    </dgm:pt>
    <dgm:pt modelId="{A1C0272E-4D13-484C-953E-1665B4AB7BF5}">
      <dgm:prSet phldrT="[Text]"/>
      <dgm:spPr/>
      <dgm:t>
        <a:bodyPr/>
        <a:lstStyle/>
        <a:p>
          <a:r>
            <a:rPr lang="en-US"/>
            <a:t>Project Development</a:t>
          </a:r>
        </a:p>
        <a:p>
          <a:r>
            <a:rPr lang="en-US"/>
            <a:t>$25M</a:t>
          </a:r>
        </a:p>
      </dgm:t>
    </dgm:pt>
    <dgm:pt modelId="{6AED5B97-6486-49BE-8622-50C24E055DAF}" type="parTrans" cxnId="{B2B7ADA2-3BB5-4F39-A215-22AFE3718BE7}">
      <dgm:prSet/>
      <dgm:spPr/>
      <dgm:t>
        <a:bodyPr/>
        <a:lstStyle/>
        <a:p>
          <a:endParaRPr lang="en-US"/>
        </a:p>
      </dgm:t>
    </dgm:pt>
    <dgm:pt modelId="{94025360-6379-46EC-BF24-E438D3078CE7}" type="sibTrans" cxnId="{B2B7ADA2-3BB5-4F39-A215-22AFE3718BE7}">
      <dgm:prSet/>
      <dgm:spPr/>
      <dgm:t>
        <a:bodyPr/>
        <a:lstStyle/>
        <a:p>
          <a:endParaRPr lang="en-US"/>
        </a:p>
      </dgm:t>
    </dgm:pt>
    <dgm:pt modelId="{98A833E0-F506-4A03-87E2-AC39BF7439B5}">
      <dgm:prSet phldrT="[Text]"/>
      <dgm:spPr/>
      <dgm:t>
        <a:bodyPr/>
        <a:lstStyle/>
        <a:p>
          <a:r>
            <a:rPr lang="en-US"/>
            <a:t>Careers Coordinator</a:t>
          </a:r>
        </a:p>
        <a:p>
          <a:r>
            <a:rPr lang="en-US"/>
            <a:t>$3M</a:t>
          </a:r>
        </a:p>
      </dgm:t>
    </dgm:pt>
    <dgm:pt modelId="{41C8C6AF-A685-4FE4-A2E6-BCEACE2E1309}" type="parTrans" cxnId="{C4D01369-8297-4394-ADCE-443C4EA77646}">
      <dgm:prSet/>
      <dgm:spPr/>
      <dgm:t>
        <a:bodyPr/>
        <a:lstStyle/>
        <a:p>
          <a:endParaRPr lang="en-US"/>
        </a:p>
      </dgm:t>
    </dgm:pt>
    <dgm:pt modelId="{D3DC98CD-DE38-4F64-9C1B-4B2655B1056F}" type="sibTrans" cxnId="{C4D01369-8297-4394-ADCE-443C4EA77646}">
      <dgm:prSet/>
      <dgm:spPr/>
      <dgm:t>
        <a:bodyPr/>
        <a:lstStyle/>
        <a:p>
          <a:endParaRPr lang="en-US"/>
        </a:p>
      </dgm:t>
    </dgm:pt>
    <dgm:pt modelId="{F07491EF-3D4E-4377-A958-FE4E4FAC1F3B}">
      <dgm:prSet phldrT="[Text]"/>
      <dgm:spPr/>
      <dgm:t>
        <a:bodyPr/>
        <a:lstStyle/>
        <a:p>
          <a:r>
            <a:rPr lang="en-US"/>
            <a:t>Community Asset Survey</a:t>
          </a:r>
        </a:p>
        <a:p>
          <a:r>
            <a:rPr lang="en-US"/>
            <a:t>$1M</a:t>
          </a:r>
        </a:p>
      </dgm:t>
    </dgm:pt>
    <dgm:pt modelId="{382E32A3-3209-45B4-A5AB-29004219A95C}" type="parTrans" cxnId="{19254A50-BF30-4F22-81F4-06CA6F3E857B}">
      <dgm:prSet/>
      <dgm:spPr/>
      <dgm:t>
        <a:bodyPr/>
        <a:lstStyle/>
        <a:p>
          <a:endParaRPr lang="en-US"/>
        </a:p>
      </dgm:t>
    </dgm:pt>
    <dgm:pt modelId="{A861832E-FCD0-4C32-9E26-3CA6E4E924C5}" type="sibTrans" cxnId="{19254A50-BF30-4F22-81F4-06CA6F3E857B}">
      <dgm:prSet/>
      <dgm:spPr/>
      <dgm:t>
        <a:bodyPr/>
        <a:lstStyle/>
        <a:p>
          <a:endParaRPr lang="en-US"/>
        </a:p>
      </dgm:t>
    </dgm:pt>
    <dgm:pt modelId="{1773C59F-E310-4E7D-BA78-62DB8E9EB5C6}">
      <dgm:prSet phldrT="[Text]"/>
      <dgm:spPr/>
      <dgm:t>
        <a:bodyPr/>
        <a:lstStyle/>
        <a:p>
          <a:r>
            <a:rPr lang="en-US"/>
            <a:t>Revolving Loan Fund</a:t>
          </a:r>
        </a:p>
        <a:p>
          <a:r>
            <a:rPr lang="en-US"/>
            <a:t>$5M</a:t>
          </a:r>
        </a:p>
      </dgm:t>
    </dgm:pt>
    <dgm:pt modelId="{3DE908DD-7DCF-4227-AA82-B9150CB3A1E6}" type="parTrans" cxnId="{D9F6600F-CA0A-4A4D-9667-55EF77AFA1EE}">
      <dgm:prSet/>
      <dgm:spPr/>
      <dgm:t>
        <a:bodyPr/>
        <a:lstStyle/>
        <a:p>
          <a:endParaRPr lang="en-US"/>
        </a:p>
      </dgm:t>
    </dgm:pt>
    <dgm:pt modelId="{EF464F69-ECA0-4B4C-A52B-44D86EAD8C43}" type="sibTrans" cxnId="{D9F6600F-CA0A-4A4D-9667-55EF77AFA1EE}">
      <dgm:prSet/>
      <dgm:spPr/>
      <dgm:t>
        <a:bodyPr/>
        <a:lstStyle/>
        <a:p>
          <a:endParaRPr lang="en-US"/>
        </a:p>
      </dgm:t>
    </dgm:pt>
    <dgm:pt modelId="{C976AD57-BD3E-47EA-8E81-076D5030F702}">
      <dgm:prSet phldrT="[Text]"/>
      <dgm:spPr/>
      <dgm:t>
        <a:bodyPr/>
        <a:lstStyle/>
        <a:p>
          <a:r>
            <a:rPr lang="en-US"/>
            <a:t>Project Investment</a:t>
          </a:r>
        </a:p>
        <a:p>
          <a:r>
            <a:rPr lang="en-US"/>
            <a:t>$15M</a:t>
          </a:r>
        </a:p>
      </dgm:t>
    </dgm:pt>
    <dgm:pt modelId="{6B5575B9-6605-40EC-8AF7-127A1A5E5B5E}" type="parTrans" cxnId="{9A280A03-5141-49E1-BCAA-2CE2DAB16A1B}">
      <dgm:prSet/>
      <dgm:spPr/>
      <dgm:t>
        <a:bodyPr/>
        <a:lstStyle/>
        <a:p>
          <a:endParaRPr lang="en-US"/>
        </a:p>
      </dgm:t>
    </dgm:pt>
    <dgm:pt modelId="{D0184F35-0534-43A6-9866-DF419323C865}" type="sibTrans" cxnId="{9A280A03-5141-49E1-BCAA-2CE2DAB16A1B}">
      <dgm:prSet/>
      <dgm:spPr/>
      <dgm:t>
        <a:bodyPr/>
        <a:lstStyle/>
        <a:p>
          <a:endParaRPr lang="en-US"/>
        </a:p>
      </dgm:t>
    </dgm:pt>
    <dgm:pt modelId="{951629E3-3A91-4DE4-84B3-D9B010850C27}">
      <dgm:prSet phldrT="[Text]"/>
      <dgm:spPr/>
      <dgm:t>
        <a:bodyPr/>
        <a:lstStyle/>
        <a:p>
          <a:r>
            <a:rPr lang="en-US"/>
            <a:t>Anchor Institutions</a:t>
          </a:r>
        </a:p>
        <a:p>
          <a:r>
            <a:rPr lang="en-US"/>
            <a:t>$1M</a:t>
          </a:r>
        </a:p>
      </dgm:t>
    </dgm:pt>
    <dgm:pt modelId="{44CBE4BB-3431-48F6-9502-15BB1E9D1BAD}" type="parTrans" cxnId="{6D5DB744-8AD1-4E7C-8230-10100EBCBE92}">
      <dgm:prSet/>
      <dgm:spPr/>
      <dgm:t>
        <a:bodyPr/>
        <a:lstStyle/>
        <a:p>
          <a:endParaRPr lang="en-US"/>
        </a:p>
      </dgm:t>
    </dgm:pt>
    <dgm:pt modelId="{CBF32CB8-0386-49D8-ADC4-1E214FB0C084}" type="sibTrans" cxnId="{6D5DB744-8AD1-4E7C-8230-10100EBCBE92}">
      <dgm:prSet/>
      <dgm:spPr/>
      <dgm:t>
        <a:bodyPr/>
        <a:lstStyle/>
        <a:p>
          <a:endParaRPr lang="en-US"/>
        </a:p>
      </dgm:t>
    </dgm:pt>
    <dgm:pt modelId="{3CCBD9EF-36BA-4893-B755-771E4270FB93}" type="pres">
      <dgm:prSet presAssocID="{68B24264-1E25-46A5-9E4A-93918F0572C9}" presName="hierChild1" presStyleCnt="0">
        <dgm:presLayoutVars>
          <dgm:chPref val="1"/>
          <dgm:dir/>
          <dgm:animOne val="branch"/>
          <dgm:animLvl val="lvl"/>
          <dgm:resizeHandles/>
        </dgm:presLayoutVars>
      </dgm:prSet>
      <dgm:spPr/>
    </dgm:pt>
    <dgm:pt modelId="{35D0C214-F306-4F81-ABBB-0DD4906709E6}" type="pres">
      <dgm:prSet presAssocID="{428D0F8D-CA6D-4500-BC9A-CC68E6D550FF}" presName="hierRoot1" presStyleCnt="0"/>
      <dgm:spPr/>
    </dgm:pt>
    <dgm:pt modelId="{43AE381E-34E8-407E-B640-7A3DAE129C1E}" type="pres">
      <dgm:prSet presAssocID="{428D0F8D-CA6D-4500-BC9A-CC68E6D550FF}" presName="composite" presStyleCnt="0"/>
      <dgm:spPr/>
    </dgm:pt>
    <dgm:pt modelId="{6B653E01-9384-4D36-88AA-2115B293FA7A}" type="pres">
      <dgm:prSet presAssocID="{428D0F8D-CA6D-4500-BC9A-CC68E6D550FF}" presName="background" presStyleLbl="node0" presStyleIdx="0" presStyleCnt="1"/>
      <dgm:spPr/>
    </dgm:pt>
    <dgm:pt modelId="{1D83E3D6-9A65-4787-AD20-D2EE33EE7F7D}" type="pres">
      <dgm:prSet presAssocID="{428D0F8D-CA6D-4500-BC9A-CC68E6D550FF}" presName="text" presStyleLbl="fgAcc0" presStyleIdx="0" presStyleCnt="1" custScaleX="158884" custScaleY="42291" custLinFactY="-75286" custLinFactNeighborX="-4637" custLinFactNeighborY="-100000">
        <dgm:presLayoutVars>
          <dgm:chPref val="3"/>
        </dgm:presLayoutVars>
      </dgm:prSet>
      <dgm:spPr/>
    </dgm:pt>
    <dgm:pt modelId="{7F7B722E-EB0D-450C-A89B-3B8E91F4E3DB}" type="pres">
      <dgm:prSet presAssocID="{428D0F8D-CA6D-4500-BC9A-CC68E6D550FF}" presName="hierChild2" presStyleCnt="0"/>
      <dgm:spPr/>
    </dgm:pt>
    <dgm:pt modelId="{7696726B-954C-4D95-A735-429F5FFCE9F0}" type="pres">
      <dgm:prSet presAssocID="{67192326-3719-47B7-91D9-E082E1546B72}" presName="Name10" presStyleLbl="parChTrans1D2" presStyleIdx="0" presStyleCnt="2"/>
      <dgm:spPr/>
    </dgm:pt>
    <dgm:pt modelId="{D1FCF401-B5F5-40D7-903C-4961BBB22DB4}" type="pres">
      <dgm:prSet presAssocID="{5F43963B-C591-47A0-9E23-8AD2A99EA7BC}" presName="hierRoot2" presStyleCnt="0"/>
      <dgm:spPr/>
    </dgm:pt>
    <dgm:pt modelId="{A0F8CCFE-0ECD-4600-B87D-48DCD39D6AFD}" type="pres">
      <dgm:prSet presAssocID="{5F43963B-C591-47A0-9E23-8AD2A99EA7BC}" presName="composite2" presStyleCnt="0"/>
      <dgm:spPr/>
    </dgm:pt>
    <dgm:pt modelId="{F5563F2B-63F4-4747-86FB-3726EF544184}" type="pres">
      <dgm:prSet presAssocID="{5F43963B-C591-47A0-9E23-8AD2A99EA7BC}" presName="background2" presStyleLbl="node2" presStyleIdx="0" presStyleCnt="2"/>
      <dgm:spPr/>
    </dgm:pt>
    <dgm:pt modelId="{D09E28F5-9BA8-41AA-9E83-8DD63AA2D132}" type="pres">
      <dgm:prSet presAssocID="{5F43963B-C591-47A0-9E23-8AD2A99EA7BC}" presName="text2" presStyleLbl="fgAcc2" presStyleIdx="0" presStyleCnt="2" custLinFactNeighborX="-76262" custLinFactNeighborY="-60915">
        <dgm:presLayoutVars>
          <dgm:chPref val="3"/>
        </dgm:presLayoutVars>
      </dgm:prSet>
      <dgm:spPr/>
    </dgm:pt>
    <dgm:pt modelId="{8CA550DC-3501-437C-A5D4-F3F599219C2C}" type="pres">
      <dgm:prSet presAssocID="{5F43963B-C591-47A0-9E23-8AD2A99EA7BC}" presName="hierChild3" presStyleCnt="0"/>
      <dgm:spPr/>
    </dgm:pt>
    <dgm:pt modelId="{E82DDE36-88B7-4099-81E0-57B5D4455B2C}" type="pres">
      <dgm:prSet presAssocID="{6AED5B97-6486-49BE-8622-50C24E055DAF}" presName="Name10" presStyleLbl="parChTrans1D2" presStyleIdx="1" presStyleCnt="2"/>
      <dgm:spPr/>
    </dgm:pt>
    <dgm:pt modelId="{B4ED1B31-0BB2-4C3C-84E4-841A9FA86031}" type="pres">
      <dgm:prSet presAssocID="{A1C0272E-4D13-484C-953E-1665B4AB7BF5}" presName="hierRoot2" presStyleCnt="0"/>
      <dgm:spPr/>
    </dgm:pt>
    <dgm:pt modelId="{C871396E-9EEE-402E-9DF6-084134CFFC49}" type="pres">
      <dgm:prSet presAssocID="{A1C0272E-4D13-484C-953E-1665B4AB7BF5}" presName="composite2" presStyleCnt="0"/>
      <dgm:spPr/>
    </dgm:pt>
    <dgm:pt modelId="{D881C02E-6080-4DE4-9260-0DB3457107E0}" type="pres">
      <dgm:prSet presAssocID="{A1C0272E-4D13-484C-953E-1665B4AB7BF5}" presName="background2" presStyleLbl="node2" presStyleIdx="1" presStyleCnt="2"/>
      <dgm:spPr/>
    </dgm:pt>
    <dgm:pt modelId="{56F3044C-AD30-4C95-8E92-04A2480968BD}" type="pres">
      <dgm:prSet presAssocID="{A1C0272E-4D13-484C-953E-1665B4AB7BF5}" presName="text2" presStyleLbl="fgAcc2" presStyleIdx="1" presStyleCnt="2" custLinFactNeighborX="57734" custLinFactNeighborY="-60913">
        <dgm:presLayoutVars>
          <dgm:chPref val="3"/>
        </dgm:presLayoutVars>
      </dgm:prSet>
      <dgm:spPr/>
    </dgm:pt>
    <dgm:pt modelId="{AD7225DC-A21F-428E-85DE-1D04CA3417F0}" type="pres">
      <dgm:prSet presAssocID="{A1C0272E-4D13-484C-953E-1665B4AB7BF5}" presName="hierChild3" presStyleCnt="0"/>
      <dgm:spPr/>
    </dgm:pt>
    <dgm:pt modelId="{BFDB391A-DA9D-4D7E-973F-433227EAF4DC}" type="pres">
      <dgm:prSet presAssocID="{41C8C6AF-A685-4FE4-A2E6-BCEACE2E1309}" presName="Name17" presStyleLbl="parChTrans1D3" presStyleIdx="0" presStyleCnt="5"/>
      <dgm:spPr/>
    </dgm:pt>
    <dgm:pt modelId="{20B4B73B-2DBF-484A-8B49-ADD1ECA3FF08}" type="pres">
      <dgm:prSet presAssocID="{98A833E0-F506-4A03-87E2-AC39BF7439B5}" presName="hierRoot3" presStyleCnt="0"/>
      <dgm:spPr/>
    </dgm:pt>
    <dgm:pt modelId="{12D4FF19-11E7-4E93-83E9-1B4E5071D4DC}" type="pres">
      <dgm:prSet presAssocID="{98A833E0-F506-4A03-87E2-AC39BF7439B5}" presName="composite3" presStyleCnt="0"/>
      <dgm:spPr/>
    </dgm:pt>
    <dgm:pt modelId="{CE4E5384-9961-4217-BF89-52357B7F3F25}" type="pres">
      <dgm:prSet presAssocID="{98A833E0-F506-4A03-87E2-AC39BF7439B5}" presName="background3" presStyleLbl="node3" presStyleIdx="0" presStyleCnt="5"/>
      <dgm:spPr/>
    </dgm:pt>
    <dgm:pt modelId="{ECE6D66B-07A9-47AE-9B42-585531A44ECA}" type="pres">
      <dgm:prSet presAssocID="{98A833E0-F506-4A03-87E2-AC39BF7439B5}" presName="text3" presStyleLbl="fgAcc3" presStyleIdx="0" presStyleCnt="5" custLinFactNeighborX="-205" custLinFactNeighborY="-24394">
        <dgm:presLayoutVars>
          <dgm:chPref val="3"/>
        </dgm:presLayoutVars>
      </dgm:prSet>
      <dgm:spPr/>
    </dgm:pt>
    <dgm:pt modelId="{04D3915B-34AD-4BB3-842A-4DE1AC202F60}" type="pres">
      <dgm:prSet presAssocID="{98A833E0-F506-4A03-87E2-AC39BF7439B5}" presName="hierChild4" presStyleCnt="0"/>
      <dgm:spPr/>
    </dgm:pt>
    <dgm:pt modelId="{B47EF6F1-E61F-4A74-A773-E4AEA8B6AA4D}" type="pres">
      <dgm:prSet presAssocID="{382E32A3-3209-45B4-A5AB-29004219A95C}" presName="Name17" presStyleLbl="parChTrans1D3" presStyleIdx="1" presStyleCnt="5"/>
      <dgm:spPr/>
    </dgm:pt>
    <dgm:pt modelId="{0E21359B-7EB7-4C44-9458-5966BEE2CD55}" type="pres">
      <dgm:prSet presAssocID="{F07491EF-3D4E-4377-A958-FE4E4FAC1F3B}" presName="hierRoot3" presStyleCnt="0"/>
      <dgm:spPr/>
    </dgm:pt>
    <dgm:pt modelId="{97283490-9FDE-42BD-A8F9-6B52BFD475A3}" type="pres">
      <dgm:prSet presAssocID="{F07491EF-3D4E-4377-A958-FE4E4FAC1F3B}" presName="composite3" presStyleCnt="0"/>
      <dgm:spPr/>
    </dgm:pt>
    <dgm:pt modelId="{78B82339-6CBB-4403-91D6-DF74248D9675}" type="pres">
      <dgm:prSet presAssocID="{F07491EF-3D4E-4377-A958-FE4E4FAC1F3B}" presName="background3" presStyleLbl="node3" presStyleIdx="1" presStyleCnt="5"/>
      <dgm:spPr/>
    </dgm:pt>
    <dgm:pt modelId="{849C1DCF-CF88-4CEC-9AEC-36C2ADBC5748}" type="pres">
      <dgm:prSet presAssocID="{F07491EF-3D4E-4377-A958-FE4E4FAC1F3B}" presName="text3" presStyleLbl="fgAcc3" presStyleIdx="1" presStyleCnt="5" custLinFactNeighborX="-205" custLinFactNeighborY="-24394">
        <dgm:presLayoutVars>
          <dgm:chPref val="3"/>
        </dgm:presLayoutVars>
      </dgm:prSet>
      <dgm:spPr/>
    </dgm:pt>
    <dgm:pt modelId="{18F37ED5-0263-4890-B27F-240D5BF583EB}" type="pres">
      <dgm:prSet presAssocID="{F07491EF-3D4E-4377-A958-FE4E4FAC1F3B}" presName="hierChild4" presStyleCnt="0"/>
      <dgm:spPr/>
    </dgm:pt>
    <dgm:pt modelId="{B3B3C6B2-3E36-4CA6-BCB5-2158BF8DC3C0}" type="pres">
      <dgm:prSet presAssocID="{3DE908DD-7DCF-4227-AA82-B9150CB3A1E6}" presName="Name17" presStyleLbl="parChTrans1D3" presStyleIdx="2" presStyleCnt="5"/>
      <dgm:spPr/>
    </dgm:pt>
    <dgm:pt modelId="{7C6BC254-FAAB-4FF2-99D5-438E91C8775B}" type="pres">
      <dgm:prSet presAssocID="{1773C59F-E310-4E7D-BA78-62DB8E9EB5C6}" presName="hierRoot3" presStyleCnt="0"/>
      <dgm:spPr/>
    </dgm:pt>
    <dgm:pt modelId="{1616FF5F-E23E-4121-9C20-A05502559CD7}" type="pres">
      <dgm:prSet presAssocID="{1773C59F-E310-4E7D-BA78-62DB8E9EB5C6}" presName="composite3" presStyleCnt="0"/>
      <dgm:spPr/>
    </dgm:pt>
    <dgm:pt modelId="{F4FD1983-EAB8-410D-BA21-0810E218557F}" type="pres">
      <dgm:prSet presAssocID="{1773C59F-E310-4E7D-BA78-62DB8E9EB5C6}" presName="background3" presStyleLbl="node3" presStyleIdx="2" presStyleCnt="5"/>
      <dgm:spPr/>
    </dgm:pt>
    <dgm:pt modelId="{8B6647CA-76E7-4968-9B04-219919E4AA29}" type="pres">
      <dgm:prSet presAssocID="{1773C59F-E310-4E7D-BA78-62DB8E9EB5C6}" presName="text3" presStyleLbl="fgAcc3" presStyleIdx="2" presStyleCnt="5" custLinFactNeighborX="-205" custLinFactNeighborY="-24394">
        <dgm:presLayoutVars>
          <dgm:chPref val="3"/>
        </dgm:presLayoutVars>
      </dgm:prSet>
      <dgm:spPr/>
    </dgm:pt>
    <dgm:pt modelId="{874693B2-143F-4C08-81EA-14E2B6F2A7DB}" type="pres">
      <dgm:prSet presAssocID="{1773C59F-E310-4E7D-BA78-62DB8E9EB5C6}" presName="hierChild4" presStyleCnt="0"/>
      <dgm:spPr/>
    </dgm:pt>
    <dgm:pt modelId="{5BD318D9-CD74-4A32-B2B8-481D76F11D07}" type="pres">
      <dgm:prSet presAssocID="{6B5575B9-6605-40EC-8AF7-127A1A5E5B5E}" presName="Name17" presStyleLbl="parChTrans1D3" presStyleIdx="3" presStyleCnt="5"/>
      <dgm:spPr/>
    </dgm:pt>
    <dgm:pt modelId="{CFD20A44-CE11-4BF5-A6B4-B9B3F3BCA5AA}" type="pres">
      <dgm:prSet presAssocID="{C976AD57-BD3E-47EA-8E81-076D5030F702}" presName="hierRoot3" presStyleCnt="0"/>
      <dgm:spPr/>
    </dgm:pt>
    <dgm:pt modelId="{097ADA7A-3526-4772-8F3F-FB838AEF68F5}" type="pres">
      <dgm:prSet presAssocID="{C976AD57-BD3E-47EA-8E81-076D5030F702}" presName="composite3" presStyleCnt="0"/>
      <dgm:spPr/>
    </dgm:pt>
    <dgm:pt modelId="{0CAE076C-9839-4048-A121-4994EE9BF480}" type="pres">
      <dgm:prSet presAssocID="{C976AD57-BD3E-47EA-8E81-076D5030F702}" presName="background3" presStyleLbl="node3" presStyleIdx="3" presStyleCnt="5"/>
      <dgm:spPr/>
    </dgm:pt>
    <dgm:pt modelId="{2AFCC0B8-8E91-47E2-9329-04F81E5E8FE8}" type="pres">
      <dgm:prSet presAssocID="{C976AD57-BD3E-47EA-8E81-076D5030F702}" presName="text3" presStyleLbl="fgAcc3" presStyleIdx="3" presStyleCnt="5" custLinFactNeighborX="-205" custLinFactNeighborY="-24394">
        <dgm:presLayoutVars>
          <dgm:chPref val="3"/>
        </dgm:presLayoutVars>
      </dgm:prSet>
      <dgm:spPr/>
    </dgm:pt>
    <dgm:pt modelId="{9EFBB687-D466-4BCB-A1FF-A52138EAAB50}" type="pres">
      <dgm:prSet presAssocID="{C976AD57-BD3E-47EA-8E81-076D5030F702}" presName="hierChild4" presStyleCnt="0"/>
      <dgm:spPr/>
    </dgm:pt>
    <dgm:pt modelId="{98C04367-41D9-4107-8494-88F61BF832DA}" type="pres">
      <dgm:prSet presAssocID="{44CBE4BB-3431-48F6-9502-15BB1E9D1BAD}" presName="Name17" presStyleLbl="parChTrans1D3" presStyleIdx="4" presStyleCnt="5"/>
      <dgm:spPr/>
    </dgm:pt>
    <dgm:pt modelId="{38DFB945-2F51-4544-AB45-FFEB55DE68CF}" type="pres">
      <dgm:prSet presAssocID="{951629E3-3A91-4DE4-84B3-D9B010850C27}" presName="hierRoot3" presStyleCnt="0"/>
      <dgm:spPr/>
    </dgm:pt>
    <dgm:pt modelId="{64B6C5A9-42D2-44C5-BECB-42234B3C94D3}" type="pres">
      <dgm:prSet presAssocID="{951629E3-3A91-4DE4-84B3-D9B010850C27}" presName="composite3" presStyleCnt="0"/>
      <dgm:spPr/>
    </dgm:pt>
    <dgm:pt modelId="{0B63C821-9EC3-4B5E-920A-982114230093}" type="pres">
      <dgm:prSet presAssocID="{951629E3-3A91-4DE4-84B3-D9B010850C27}" presName="background3" presStyleLbl="node3" presStyleIdx="4" presStyleCnt="5"/>
      <dgm:spPr/>
    </dgm:pt>
    <dgm:pt modelId="{0B8693EF-5571-48E1-8D5E-7342C5F077F5}" type="pres">
      <dgm:prSet presAssocID="{951629E3-3A91-4DE4-84B3-D9B010850C27}" presName="text3" presStyleLbl="fgAcc3" presStyleIdx="4" presStyleCnt="5" custLinFactNeighborX="-205" custLinFactNeighborY="-24394">
        <dgm:presLayoutVars>
          <dgm:chPref val="3"/>
        </dgm:presLayoutVars>
      </dgm:prSet>
      <dgm:spPr/>
    </dgm:pt>
    <dgm:pt modelId="{1C62E6CA-D541-4D47-A1F4-0493985B1EF4}" type="pres">
      <dgm:prSet presAssocID="{951629E3-3A91-4DE4-84B3-D9B010850C27}" presName="hierChild4" presStyleCnt="0"/>
      <dgm:spPr/>
    </dgm:pt>
  </dgm:ptLst>
  <dgm:cxnLst>
    <dgm:cxn modelId="{11B28E01-7712-4C48-8DD5-1A3C00C90360}" srcId="{428D0F8D-CA6D-4500-BC9A-CC68E6D550FF}" destId="{5F43963B-C591-47A0-9E23-8AD2A99EA7BC}" srcOrd="0" destOrd="0" parTransId="{67192326-3719-47B7-91D9-E082E1546B72}" sibTransId="{EC45FE69-FE31-41A6-AC2A-AD22D07536BE}"/>
    <dgm:cxn modelId="{9A280A03-5141-49E1-BCAA-2CE2DAB16A1B}" srcId="{A1C0272E-4D13-484C-953E-1665B4AB7BF5}" destId="{C976AD57-BD3E-47EA-8E81-076D5030F702}" srcOrd="3" destOrd="0" parTransId="{6B5575B9-6605-40EC-8AF7-127A1A5E5B5E}" sibTransId="{D0184F35-0534-43A6-9866-DF419323C865}"/>
    <dgm:cxn modelId="{87D9DE06-3532-4D7F-9D93-EBEAB7062F80}" type="presOf" srcId="{3DE908DD-7DCF-4227-AA82-B9150CB3A1E6}" destId="{B3B3C6B2-3E36-4CA6-BCB5-2158BF8DC3C0}" srcOrd="0" destOrd="0" presId="urn:microsoft.com/office/officeart/2005/8/layout/hierarchy1"/>
    <dgm:cxn modelId="{540E5C0A-655D-492C-97BF-5CB118EE7176}" type="presOf" srcId="{5F43963B-C591-47A0-9E23-8AD2A99EA7BC}" destId="{D09E28F5-9BA8-41AA-9E83-8DD63AA2D132}" srcOrd="0" destOrd="0" presId="urn:microsoft.com/office/officeart/2005/8/layout/hierarchy1"/>
    <dgm:cxn modelId="{D9F6600F-CA0A-4A4D-9667-55EF77AFA1EE}" srcId="{A1C0272E-4D13-484C-953E-1665B4AB7BF5}" destId="{1773C59F-E310-4E7D-BA78-62DB8E9EB5C6}" srcOrd="2" destOrd="0" parTransId="{3DE908DD-7DCF-4227-AA82-B9150CB3A1E6}" sibTransId="{EF464F69-ECA0-4B4C-A52B-44D86EAD8C43}"/>
    <dgm:cxn modelId="{31FE2517-F4F2-4198-97D6-322BBE5973EF}" type="presOf" srcId="{67192326-3719-47B7-91D9-E082E1546B72}" destId="{7696726B-954C-4D95-A735-429F5FFCE9F0}" srcOrd="0" destOrd="0" presId="urn:microsoft.com/office/officeart/2005/8/layout/hierarchy1"/>
    <dgm:cxn modelId="{0D177F25-31A5-49D3-B813-C4042898DECC}" type="presOf" srcId="{428D0F8D-CA6D-4500-BC9A-CC68E6D550FF}" destId="{1D83E3D6-9A65-4787-AD20-D2EE33EE7F7D}" srcOrd="0" destOrd="0" presId="urn:microsoft.com/office/officeart/2005/8/layout/hierarchy1"/>
    <dgm:cxn modelId="{D10DD535-A31A-4A16-98FE-BA87A7026A60}" type="presOf" srcId="{F07491EF-3D4E-4377-A958-FE4E4FAC1F3B}" destId="{849C1DCF-CF88-4CEC-9AEC-36C2ADBC5748}" srcOrd="0" destOrd="0" presId="urn:microsoft.com/office/officeart/2005/8/layout/hierarchy1"/>
    <dgm:cxn modelId="{6D5DB744-8AD1-4E7C-8230-10100EBCBE92}" srcId="{A1C0272E-4D13-484C-953E-1665B4AB7BF5}" destId="{951629E3-3A91-4DE4-84B3-D9B010850C27}" srcOrd="4" destOrd="0" parTransId="{44CBE4BB-3431-48F6-9502-15BB1E9D1BAD}" sibTransId="{CBF32CB8-0386-49D8-ADC4-1E214FB0C084}"/>
    <dgm:cxn modelId="{C4D01369-8297-4394-ADCE-443C4EA77646}" srcId="{A1C0272E-4D13-484C-953E-1665B4AB7BF5}" destId="{98A833E0-F506-4A03-87E2-AC39BF7439B5}" srcOrd="0" destOrd="0" parTransId="{41C8C6AF-A685-4FE4-A2E6-BCEACE2E1309}" sibTransId="{D3DC98CD-DE38-4F64-9C1B-4B2655B1056F}"/>
    <dgm:cxn modelId="{CA34FC6E-77F9-42A3-92A0-3606A46540D0}" type="presOf" srcId="{A1C0272E-4D13-484C-953E-1665B4AB7BF5}" destId="{56F3044C-AD30-4C95-8E92-04A2480968BD}" srcOrd="0" destOrd="0" presId="urn:microsoft.com/office/officeart/2005/8/layout/hierarchy1"/>
    <dgm:cxn modelId="{19254A50-BF30-4F22-81F4-06CA6F3E857B}" srcId="{A1C0272E-4D13-484C-953E-1665B4AB7BF5}" destId="{F07491EF-3D4E-4377-A958-FE4E4FAC1F3B}" srcOrd="1" destOrd="0" parTransId="{382E32A3-3209-45B4-A5AB-29004219A95C}" sibTransId="{A861832E-FCD0-4C32-9E26-3CA6E4E924C5}"/>
    <dgm:cxn modelId="{879F627F-6EA3-468B-932E-94CCDCA4253C}" type="presOf" srcId="{98A833E0-F506-4A03-87E2-AC39BF7439B5}" destId="{ECE6D66B-07A9-47AE-9B42-585531A44ECA}" srcOrd="0" destOrd="0" presId="urn:microsoft.com/office/officeart/2005/8/layout/hierarchy1"/>
    <dgm:cxn modelId="{62563395-7C1A-4702-A79C-34BA4B2ECF63}" type="presOf" srcId="{6B5575B9-6605-40EC-8AF7-127A1A5E5B5E}" destId="{5BD318D9-CD74-4A32-B2B8-481D76F11D07}" srcOrd="0" destOrd="0" presId="urn:microsoft.com/office/officeart/2005/8/layout/hierarchy1"/>
    <dgm:cxn modelId="{94F6C19A-101E-4364-891F-D8256AFADA71}" type="presOf" srcId="{6AED5B97-6486-49BE-8622-50C24E055DAF}" destId="{E82DDE36-88B7-4099-81E0-57B5D4455B2C}" srcOrd="0" destOrd="0" presId="urn:microsoft.com/office/officeart/2005/8/layout/hierarchy1"/>
    <dgm:cxn modelId="{B2B7ADA2-3BB5-4F39-A215-22AFE3718BE7}" srcId="{428D0F8D-CA6D-4500-BC9A-CC68E6D550FF}" destId="{A1C0272E-4D13-484C-953E-1665B4AB7BF5}" srcOrd="1" destOrd="0" parTransId="{6AED5B97-6486-49BE-8622-50C24E055DAF}" sibTransId="{94025360-6379-46EC-BF24-E438D3078CE7}"/>
    <dgm:cxn modelId="{4D1713B8-1731-4B2F-AB08-CD92A5D13EDB}" srcId="{68B24264-1E25-46A5-9E4A-93918F0572C9}" destId="{428D0F8D-CA6D-4500-BC9A-CC68E6D550FF}" srcOrd="0" destOrd="0" parTransId="{6923099F-B91D-41D5-88F0-3E282C735C41}" sibTransId="{3D6EDF5D-2A6A-4684-9997-349254A6AFEB}"/>
    <dgm:cxn modelId="{500549BD-9FB0-42BB-B329-813451A9516E}" type="presOf" srcId="{382E32A3-3209-45B4-A5AB-29004219A95C}" destId="{B47EF6F1-E61F-4A74-A773-E4AEA8B6AA4D}" srcOrd="0" destOrd="0" presId="urn:microsoft.com/office/officeart/2005/8/layout/hierarchy1"/>
    <dgm:cxn modelId="{9777F4C0-C493-4340-B826-1F7D132B82AA}" type="presOf" srcId="{44CBE4BB-3431-48F6-9502-15BB1E9D1BAD}" destId="{98C04367-41D9-4107-8494-88F61BF832DA}" srcOrd="0" destOrd="0" presId="urn:microsoft.com/office/officeart/2005/8/layout/hierarchy1"/>
    <dgm:cxn modelId="{98FBAAD8-EC6E-40D2-BB9F-4EA5D67711E6}" type="presOf" srcId="{41C8C6AF-A685-4FE4-A2E6-BCEACE2E1309}" destId="{BFDB391A-DA9D-4D7E-973F-433227EAF4DC}" srcOrd="0" destOrd="0" presId="urn:microsoft.com/office/officeart/2005/8/layout/hierarchy1"/>
    <dgm:cxn modelId="{AFA47DDE-FE11-4C24-88A4-CD6067168AD9}" type="presOf" srcId="{1773C59F-E310-4E7D-BA78-62DB8E9EB5C6}" destId="{8B6647CA-76E7-4968-9B04-219919E4AA29}" srcOrd="0" destOrd="0" presId="urn:microsoft.com/office/officeart/2005/8/layout/hierarchy1"/>
    <dgm:cxn modelId="{3F1E15EA-F64C-461D-B398-4E420C8D23BD}" type="presOf" srcId="{951629E3-3A91-4DE4-84B3-D9B010850C27}" destId="{0B8693EF-5571-48E1-8D5E-7342C5F077F5}" srcOrd="0" destOrd="0" presId="urn:microsoft.com/office/officeart/2005/8/layout/hierarchy1"/>
    <dgm:cxn modelId="{000B50EB-52D3-42FA-88E5-8445EEEDCB8C}" type="presOf" srcId="{68B24264-1E25-46A5-9E4A-93918F0572C9}" destId="{3CCBD9EF-36BA-4893-B755-771E4270FB93}" srcOrd="0" destOrd="0" presId="urn:microsoft.com/office/officeart/2005/8/layout/hierarchy1"/>
    <dgm:cxn modelId="{4A2DC1F6-4F5C-4884-8940-F1B8DA055D8C}" type="presOf" srcId="{C976AD57-BD3E-47EA-8E81-076D5030F702}" destId="{2AFCC0B8-8E91-47E2-9329-04F81E5E8FE8}" srcOrd="0" destOrd="0" presId="urn:microsoft.com/office/officeart/2005/8/layout/hierarchy1"/>
    <dgm:cxn modelId="{3BEDFF17-CD01-45E2-B798-9A6B98CF8D52}" type="presParOf" srcId="{3CCBD9EF-36BA-4893-B755-771E4270FB93}" destId="{35D0C214-F306-4F81-ABBB-0DD4906709E6}" srcOrd="0" destOrd="0" presId="urn:microsoft.com/office/officeart/2005/8/layout/hierarchy1"/>
    <dgm:cxn modelId="{CDEC4068-9C76-40DF-9E9E-50879B6CCCE7}" type="presParOf" srcId="{35D0C214-F306-4F81-ABBB-0DD4906709E6}" destId="{43AE381E-34E8-407E-B640-7A3DAE129C1E}" srcOrd="0" destOrd="0" presId="urn:microsoft.com/office/officeart/2005/8/layout/hierarchy1"/>
    <dgm:cxn modelId="{603B2737-3897-43FF-B376-3ED88C661015}" type="presParOf" srcId="{43AE381E-34E8-407E-B640-7A3DAE129C1E}" destId="{6B653E01-9384-4D36-88AA-2115B293FA7A}" srcOrd="0" destOrd="0" presId="urn:microsoft.com/office/officeart/2005/8/layout/hierarchy1"/>
    <dgm:cxn modelId="{E3FD8191-E1B6-4996-9F71-0394945D1A43}" type="presParOf" srcId="{43AE381E-34E8-407E-B640-7A3DAE129C1E}" destId="{1D83E3D6-9A65-4787-AD20-D2EE33EE7F7D}" srcOrd="1" destOrd="0" presId="urn:microsoft.com/office/officeart/2005/8/layout/hierarchy1"/>
    <dgm:cxn modelId="{CAE076BF-8D4D-45F3-A887-FA3EBBDF75FB}" type="presParOf" srcId="{35D0C214-F306-4F81-ABBB-0DD4906709E6}" destId="{7F7B722E-EB0D-450C-A89B-3B8E91F4E3DB}" srcOrd="1" destOrd="0" presId="urn:microsoft.com/office/officeart/2005/8/layout/hierarchy1"/>
    <dgm:cxn modelId="{5E319A74-7875-4136-90C6-71B1D01F5F75}" type="presParOf" srcId="{7F7B722E-EB0D-450C-A89B-3B8E91F4E3DB}" destId="{7696726B-954C-4D95-A735-429F5FFCE9F0}" srcOrd="0" destOrd="0" presId="urn:microsoft.com/office/officeart/2005/8/layout/hierarchy1"/>
    <dgm:cxn modelId="{34B9B207-0C3D-4328-A877-C4FB11189774}" type="presParOf" srcId="{7F7B722E-EB0D-450C-A89B-3B8E91F4E3DB}" destId="{D1FCF401-B5F5-40D7-903C-4961BBB22DB4}" srcOrd="1" destOrd="0" presId="urn:microsoft.com/office/officeart/2005/8/layout/hierarchy1"/>
    <dgm:cxn modelId="{BED65DE5-63AA-4D6B-B804-3AE03CD7EA22}" type="presParOf" srcId="{D1FCF401-B5F5-40D7-903C-4961BBB22DB4}" destId="{A0F8CCFE-0ECD-4600-B87D-48DCD39D6AFD}" srcOrd="0" destOrd="0" presId="urn:microsoft.com/office/officeart/2005/8/layout/hierarchy1"/>
    <dgm:cxn modelId="{E4065EB6-BE5D-4E24-9F71-66B8D8FE4267}" type="presParOf" srcId="{A0F8CCFE-0ECD-4600-B87D-48DCD39D6AFD}" destId="{F5563F2B-63F4-4747-86FB-3726EF544184}" srcOrd="0" destOrd="0" presId="urn:microsoft.com/office/officeart/2005/8/layout/hierarchy1"/>
    <dgm:cxn modelId="{C18D2933-AA2A-499F-8036-752435D0AE80}" type="presParOf" srcId="{A0F8CCFE-0ECD-4600-B87D-48DCD39D6AFD}" destId="{D09E28F5-9BA8-41AA-9E83-8DD63AA2D132}" srcOrd="1" destOrd="0" presId="urn:microsoft.com/office/officeart/2005/8/layout/hierarchy1"/>
    <dgm:cxn modelId="{D4E508D0-BD71-482E-B560-E8BA8E581B2F}" type="presParOf" srcId="{D1FCF401-B5F5-40D7-903C-4961BBB22DB4}" destId="{8CA550DC-3501-437C-A5D4-F3F599219C2C}" srcOrd="1" destOrd="0" presId="urn:microsoft.com/office/officeart/2005/8/layout/hierarchy1"/>
    <dgm:cxn modelId="{E698E101-D3E1-4311-9131-7106E2D89B47}" type="presParOf" srcId="{7F7B722E-EB0D-450C-A89B-3B8E91F4E3DB}" destId="{E82DDE36-88B7-4099-81E0-57B5D4455B2C}" srcOrd="2" destOrd="0" presId="urn:microsoft.com/office/officeart/2005/8/layout/hierarchy1"/>
    <dgm:cxn modelId="{784EBB92-891F-4632-83B3-4CF6AAC474BC}" type="presParOf" srcId="{7F7B722E-EB0D-450C-A89B-3B8E91F4E3DB}" destId="{B4ED1B31-0BB2-4C3C-84E4-841A9FA86031}" srcOrd="3" destOrd="0" presId="urn:microsoft.com/office/officeart/2005/8/layout/hierarchy1"/>
    <dgm:cxn modelId="{212AF066-EF17-42C6-8F0F-68A3C34DB4E0}" type="presParOf" srcId="{B4ED1B31-0BB2-4C3C-84E4-841A9FA86031}" destId="{C871396E-9EEE-402E-9DF6-084134CFFC49}" srcOrd="0" destOrd="0" presId="urn:microsoft.com/office/officeart/2005/8/layout/hierarchy1"/>
    <dgm:cxn modelId="{ABCD7B58-C683-4B59-9F31-A10A31A16364}" type="presParOf" srcId="{C871396E-9EEE-402E-9DF6-084134CFFC49}" destId="{D881C02E-6080-4DE4-9260-0DB3457107E0}" srcOrd="0" destOrd="0" presId="urn:microsoft.com/office/officeart/2005/8/layout/hierarchy1"/>
    <dgm:cxn modelId="{D0A37371-CE04-4920-B9F7-DAB317427257}" type="presParOf" srcId="{C871396E-9EEE-402E-9DF6-084134CFFC49}" destId="{56F3044C-AD30-4C95-8E92-04A2480968BD}" srcOrd="1" destOrd="0" presId="urn:microsoft.com/office/officeart/2005/8/layout/hierarchy1"/>
    <dgm:cxn modelId="{F71EF284-C268-424C-9DBE-75DB921FCB33}" type="presParOf" srcId="{B4ED1B31-0BB2-4C3C-84E4-841A9FA86031}" destId="{AD7225DC-A21F-428E-85DE-1D04CA3417F0}" srcOrd="1" destOrd="0" presId="urn:microsoft.com/office/officeart/2005/8/layout/hierarchy1"/>
    <dgm:cxn modelId="{BEF22912-36D8-4121-BE33-30DE41409779}" type="presParOf" srcId="{AD7225DC-A21F-428E-85DE-1D04CA3417F0}" destId="{BFDB391A-DA9D-4D7E-973F-433227EAF4DC}" srcOrd="0" destOrd="0" presId="urn:microsoft.com/office/officeart/2005/8/layout/hierarchy1"/>
    <dgm:cxn modelId="{4D50A1CD-CB41-4E64-BFB4-49D4FC04782D}" type="presParOf" srcId="{AD7225DC-A21F-428E-85DE-1D04CA3417F0}" destId="{20B4B73B-2DBF-484A-8B49-ADD1ECA3FF08}" srcOrd="1" destOrd="0" presId="urn:microsoft.com/office/officeart/2005/8/layout/hierarchy1"/>
    <dgm:cxn modelId="{637A67EE-DA4B-4796-9A6C-3A2C951A6B2C}" type="presParOf" srcId="{20B4B73B-2DBF-484A-8B49-ADD1ECA3FF08}" destId="{12D4FF19-11E7-4E93-83E9-1B4E5071D4DC}" srcOrd="0" destOrd="0" presId="urn:microsoft.com/office/officeart/2005/8/layout/hierarchy1"/>
    <dgm:cxn modelId="{172AF1D5-F497-42AE-8154-E79A53A41802}" type="presParOf" srcId="{12D4FF19-11E7-4E93-83E9-1B4E5071D4DC}" destId="{CE4E5384-9961-4217-BF89-52357B7F3F25}" srcOrd="0" destOrd="0" presId="urn:microsoft.com/office/officeart/2005/8/layout/hierarchy1"/>
    <dgm:cxn modelId="{BAE871E7-6FB1-4745-9BC4-B36A8141AF96}" type="presParOf" srcId="{12D4FF19-11E7-4E93-83E9-1B4E5071D4DC}" destId="{ECE6D66B-07A9-47AE-9B42-585531A44ECA}" srcOrd="1" destOrd="0" presId="urn:microsoft.com/office/officeart/2005/8/layout/hierarchy1"/>
    <dgm:cxn modelId="{71E4EF6C-B369-4BD6-B068-04F6A29687BA}" type="presParOf" srcId="{20B4B73B-2DBF-484A-8B49-ADD1ECA3FF08}" destId="{04D3915B-34AD-4BB3-842A-4DE1AC202F60}" srcOrd="1" destOrd="0" presId="urn:microsoft.com/office/officeart/2005/8/layout/hierarchy1"/>
    <dgm:cxn modelId="{131427CD-0BD0-4F81-B41A-B9DACCFB22C9}" type="presParOf" srcId="{AD7225DC-A21F-428E-85DE-1D04CA3417F0}" destId="{B47EF6F1-E61F-4A74-A773-E4AEA8B6AA4D}" srcOrd="2" destOrd="0" presId="urn:microsoft.com/office/officeart/2005/8/layout/hierarchy1"/>
    <dgm:cxn modelId="{BF31AD57-8073-4309-98F9-69AA347222CF}" type="presParOf" srcId="{AD7225DC-A21F-428E-85DE-1D04CA3417F0}" destId="{0E21359B-7EB7-4C44-9458-5966BEE2CD55}" srcOrd="3" destOrd="0" presId="urn:microsoft.com/office/officeart/2005/8/layout/hierarchy1"/>
    <dgm:cxn modelId="{5D5B98DA-D7E9-4B98-8AE6-7A5338039A72}" type="presParOf" srcId="{0E21359B-7EB7-4C44-9458-5966BEE2CD55}" destId="{97283490-9FDE-42BD-A8F9-6B52BFD475A3}" srcOrd="0" destOrd="0" presId="urn:microsoft.com/office/officeart/2005/8/layout/hierarchy1"/>
    <dgm:cxn modelId="{C10F6CC3-9948-49B5-9775-A6C284196D60}" type="presParOf" srcId="{97283490-9FDE-42BD-A8F9-6B52BFD475A3}" destId="{78B82339-6CBB-4403-91D6-DF74248D9675}" srcOrd="0" destOrd="0" presId="urn:microsoft.com/office/officeart/2005/8/layout/hierarchy1"/>
    <dgm:cxn modelId="{81FC29D9-FFE5-44B2-9C84-CEAF1585E8B6}" type="presParOf" srcId="{97283490-9FDE-42BD-A8F9-6B52BFD475A3}" destId="{849C1DCF-CF88-4CEC-9AEC-36C2ADBC5748}" srcOrd="1" destOrd="0" presId="urn:microsoft.com/office/officeart/2005/8/layout/hierarchy1"/>
    <dgm:cxn modelId="{303C4770-9F61-4A8E-9ACE-48C7A3540FC0}" type="presParOf" srcId="{0E21359B-7EB7-4C44-9458-5966BEE2CD55}" destId="{18F37ED5-0263-4890-B27F-240D5BF583EB}" srcOrd="1" destOrd="0" presId="urn:microsoft.com/office/officeart/2005/8/layout/hierarchy1"/>
    <dgm:cxn modelId="{6D025275-3F48-4EB6-9AE3-C73D8CBB25CB}" type="presParOf" srcId="{AD7225DC-A21F-428E-85DE-1D04CA3417F0}" destId="{B3B3C6B2-3E36-4CA6-BCB5-2158BF8DC3C0}" srcOrd="4" destOrd="0" presId="urn:microsoft.com/office/officeart/2005/8/layout/hierarchy1"/>
    <dgm:cxn modelId="{021BDA38-68B9-409C-B861-280F84124954}" type="presParOf" srcId="{AD7225DC-A21F-428E-85DE-1D04CA3417F0}" destId="{7C6BC254-FAAB-4FF2-99D5-438E91C8775B}" srcOrd="5" destOrd="0" presId="urn:microsoft.com/office/officeart/2005/8/layout/hierarchy1"/>
    <dgm:cxn modelId="{7C55462E-254F-463E-94EB-B95981F9DE65}" type="presParOf" srcId="{7C6BC254-FAAB-4FF2-99D5-438E91C8775B}" destId="{1616FF5F-E23E-4121-9C20-A05502559CD7}" srcOrd="0" destOrd="0" presId="urn:microsoft.com/office/officeart/2005/8/layout/hierarchy1"/>
    <dgm:cxn modelId="{EFB61BC8-CE83-4AB8-BE0B-4930A1BF1FCC}" type="presParOf" srcId="{1616FF5F-E23E-4121-9C20-A05502559CD7}" destId="{F4FD1983-EAB8-410D-BA21-0810E218557F}" srcOrd="0" destOrd="0" presId="urn:microsoft.com/office/officeart/2005/8/layout/hierarchy1"/>
    <dgm:cxn modelId="{F336A216-1BEA-48AC-BF87-C249101DD990}" type="presParOf" srcId="{1616FF5F-E23E-4121-9C20-A05502559CD7}" destId="{8B6647CA-76E7-4968-9B04-219919E4AA29}" srcOrd="1" destOrd="0" presId="urn:microsoft.com/office/officeart/2005/8/layout/hierarchy1"/>
    <dgm:cxn modelId="{C4FA6EC7-04C9-4F87-B52E-46E7B7D8267F}" type="presParOf" srcId="{7C6BC254-FAAB-4FF2-99D5-438E91C8775B}" destId="{874693B2-143F-4C08-81EA-14E2B6F2A7DB}" srcOrd="1" destOrd="0" presId="urn:microsoft.com/office/officeart/2005/8/layout/hierarchy1"/>
    <dgm:cxn modelId="{9283CE23-D4B2-410B-87F7-33F36B915658}" type="presParOf" srcId="{AD7225DC-A21F-428E-85DE-1D04CA3417F0}" destId="{5BD318D9-CD74-4A32-B2B8-481D76F11D07}" srcOrd="6" destOrd="0" presId="urn:microsoft.com/office/officeart/2005/8/layout/hierarchy1"/>
    <dgm:cxn modelId="{0A8B4B9F-F0F1-4263-A8CF-B59004FECA89}" type="presParOf" srcId="{AD7225DC-A21F-428E-85DE-1D04CA3417F0}" destId="{CFD20A44-CE11-4BF5-A6B4-B9B3F3BCA5AA}" srcOrd="7" destOrd="0" presId="urn:microsoft.com/office/officeart/2005/8/layout/hierarchy1"/>
    <dgm:cxn modelId="{93499C40-4490-45C7-B568-7A26700B21C9}" type="presParOf" srcId="{CFD20A44-CE11-4BF5-A6B4-B9B3F3BCA5AA}" destId="{097ADA7A-3526-4772-8F3F-FB838AEF68F5}" srcOrd="0" destOrd="0" presId="urn:microsoft.com/office/officeart/2005/8/layout/hierarchy1"/>
    <dgm:cxn modelId="{EFBDDCAC-9D9A-4102-B85E-E5BA40E1B012}" type="presParOf" srcId="{097ADA7A-3526-4772-8F3F-FB838AEF68F5}" destId="{0CAE076C-9839-4048-A121-4994EE9BF480}" srcOrd="0" destOrd="0" presId="urn:microsoft.com/office/officeart/2005/8/layout/hierarchy1"/>
    <dgm:cxn modelId="{EE916CC3-280A-4971-AD22-BDB56F449B06}" type="presParOf" srcId="{097ADA7A-3526-4772-8F3F-FB838AEF68F5}" destId="{2AFCC0B8-8E91-47E2-9329-04F81E5E8FE8}" srcOrd="1" destOrd="0" presId="urn:microsoft.com/office/officeart/2005/8/layout/hierarchy1"/>
    <dgm:cxn modelId="{1C1F1C75-C218-436A-9B36-B9985602EECF}" type="presParOf" srcId="{CFD20A44-CE11-4BF5-A6B4-B9B3F3BCA5AA}" destId="{9EFBB687-D466-4BCB-A1FF-A52138EAAB50}" srcOrd="1" destOrd="0" presId="urn:microsoft.com/office/officeart/2005/8/layout/hierarchy1"/>
    <dgm:cxn modelId="{4CAFC37D-4979-44F6-88A7-A2521234F8B3}" type="presParOf" srcId="{AD7225DC-A21F-428E-85DE-1D04CA3417F0}" destId="{98C04367-41D9-4107-8494-88F61BF832DA}" srcOrd="8" destOrd="0" presId="urn:microsoft.com/office/officeart/2005/8/layout/hierarchy1"/>
    <dgm:cxn modelId="{128583C3-7909-4E28-B342-085F8F4EC11F}" type="presParOf" srcId="{AD7225DC-A21F-428E-85DE-1D04CA3417F0}" destId="{38DFB945-2F51-4544-AB45-FFEB55DE68CF}" srcOrd="9" destOrd="0" presId="urn:microsoft.com/office/officeart/2005/8/layout/hierarchy1"/>
    <dgm:cxn modelId="{0386D456-3641-481F-B48B-4E42209A3EE8}" type="presParOf" srcId="{38DFB945-2F51-4544-AB45-FFEB55DE68CF}" destId="{64B6C5A9-42D2-44C5-BECB-42234B3C94D3}" srcOrd="0" destOrd="0" presId="urn:microsoft.com/office/officeart/2005/8/layout/hierarchy1"/>
    <dgm:cxn modelId="{02DCC3A9-20BD-4608-8EF3-1959FFE90746}" type="presParOf" srcId="{64B6C5A9-42D2-44C5-BECB-42234B3C94D3}" destId="{0B63C821-9EC3-4B5E-920A-982114230093}" srcOrd="0" destOrd="0" presId="urn:microsoft.com/office/officeart/2005/8/layout/hierarchy1"/>
    <dgm:cxn modelId="{3ABF574A-E5C8-4B8A-82BD-6336E81249B8}" type="presParOf" srcId="{64B6C5A9-42D2-44C5-BECB-42234B3C94D3}" destId="{0B8693EF-5571-48E1-8D5E-7342C5F077F5}" srcOrd="1" destOrd="0" presId="urn:microsoft.com/office/officeart/2005/8/layout/hierarchy1"/>
    <dgm:cxn modelId="{B94C1037-445F-4ABE-9494-9C4F98611C73}" type="presParOf" srcId="{38DFB945-2F51-4544-AB45-FFEB55DE68CF}" destId="{1C62E6CA-D541-4D47-A1F4-0493985B1EF4}" srcOrd="1" destOrd="0" presId="urn:microsoft.com/office/officeart/2005/8/layout/hierarchy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44547B-F5AF-40E4-8CD1-975B6C6EEA6B}" type="doc">
      <dgm:prSet loTypeId="urn:microsoft.com/office/officeart/2017/3/layout/DropPinTimeline" loCatId="timeline" qsTypeId="urn:microsoft.com/office/officeart/2005/8/quickstyle/simple1" qsCatId="simple" csTypeId="urn:microsoft.com/office/officeart/2005/8/colors/accent1_2" csCatId="accent1" phldr="1"/>
      <dgm:spPr/>
      <dgm:t>
        <a:bodyPr/>
        <a:lstStyle/>
        <a:p>
          <a:endParaRPr lang="en-US"/>
        </a:p>
      </dgm:t>
    </dgm:pt>
    <dgm:pt modelId="{12BB7709-AB16-4E93-9BB2-F9B1578AB5A7}">
      <dgm:prSet phldrT="[Text]" phldr="0" custT="1"/>
      <dgm:spPr/>
      <dgm:t>
        <a:bodyPr/>
        <a:lstStyle/>
        <a:p>
          <a:pPr>
            <a:defRPr b="1"/>
          </a:pPr>
          <a:r>
            <a:rPr lang="en-US" sz="2000" b="1" dirty="0">
              <a:latin typeface="Calibri"/>
              <a:cs typeface="Calibri"/>
            </a:rPr>
            <a:t>Regional Plan Pt. 1 Due</a:t>
          </a:r>
        </a:p>
      </dgm:t>
    </dgm:pt>
    <dgm:pt modelId="{448C866C-EC8A-457A-B767-826C5E1977B8}" type="parTrans" cxnId="{74E817DC-211F-482D-A30A-E89D70D9D5D9}">
      <dgm:prSet/>
      <dgm:spPr/>
      <dgm:t>
        <a:bodyPr/>
        <a:lstStyle/>
        <a:p>
          <a:endParaRPr lang="en-US"/>
        </a:p>
      </dgm:t>
    </dgm:pt>
    <dgm:pt modelId="{985A8FE9-24DD-4BBD-AA6B-7AB45F2F113E}" type="sibTrans" cxnId="{74E817DC-211F-482D-A30A-E89D70D9D5D9}">
      <dgm:prSet/>
      <dgm:spPr/>
      <dgm:t>
        <a:bodyPr/>
        <a:lstStyle/>
        <a:p>
          <a:endParaRPr lang="en-US"/>
        </a:p>
      </dgm:t>
    </dgm:pt>
    <dgm:pt modelId="{D6942AF3-C8DE-4672-B5FA-FA1680FBF934}">
      <dgm:prSet phldrT="[Text]" phldr="0" custT="1"/>
      <dgm:spPr/>
      <dgm:t>
        <a:bodyPr/>
        <a:lstStyle/>
        <a:p>
          <a:r>
            <a:rPr lang="en-US" sz="1800" b="0" dirty="0">
              <a:latin typeface="Calibri"/>
              <a:cs typeface="Calibri"/>
            </a:rPr>
            <a:t>Aug 31, 2023</a:t>
          </a:r>
        </a:p>
      </dgm:t>
    </dgm:pt>
    <dgm:pt modelId="{A48FD708-AF0F-4BC1-85FD-41EF60E15560}" type="parTrans" cxnId="{61B1204B-2750-48B7-9E63-3374B2DE80FD}">
      <dgm:prSet/>
      <dgm:spPr/>
      <dgm:t>
        <a:bodyPr/>
        <a:lstStyle/>
        <a:p>
          <a:endParaRPr lang="en-US"/>
        </a:p>
      </dgm:t>
    </dgm:pt>
    <dgm:pt modelId="{A20B29AD-C136-4E62-9446-65047C448E3E}" type="sibTrans" cxnId="{61B1204B-2750-48B7-9E63-3374B2DE80FD}">
      <dgm:prSet/>
      <dgm:spPr/>
      <dgm:t>
        <a:bodyPr/>
        <a:lstStyle/>
        <a:p>
          <a:endParaRPr lang="en-US"/>
        </a:p>
      </dgm:t>
    </dgm:pt>
    <dgm:pt modelId="{2A29DBF1-DF37-4CC3-BED7-7365783297DE}">
      <dgm:prSet phldrT="[Text]" custT="1"/>
      <dgm:spPr/>
      <dgm:t>
        <a:bodyPr/>
        <a:lstStyle/>
        <a:p>
          <a:pPr>
            <a:defRPr b="1"/>
          </a:pPr>
          <a:r>
            <a:rPr lang="en-US" sz="2000" dirty="0"/>
            <a:t>Release Catalyst Program Solicitation</a:t>
          </a:r>
        </a:p>
      </dgm:t>
    </dgm:pt>
    <dgm:pt modelId="{6976D9FF-C469-45A2-A6F5-31A661F15D7B}" type="parTrans" cxnId="{81C00FA7-BC18-4230-9B21-6D6F90648D50}">
      <dgm:prSet/>
      <dgm:spPr/>
      <dgm:t>
        <a:bodyPr/>
        <a:lstStyle/>
        <a:p>
          <a:endParaRPr lang="en-US"/>
        </a:p>
      </dgm:t>
    </dgm:pt>
    <dgm:pt modelId="{EBA17E68-49EF-4196-B33C-11041B6EA3F8}" type="sibTrans" cxnId="{81C00FA7-BC18-4230-9B21-6D6F90648D50}">
      <dgm:prSet/>
      <dgm:spPr/>
      <dgm:t>
        <a:bodyPr/>
        <a:lstStyle/>
        <a:p>
          <a:endParaRPr lang="en-US"/>
        </a:p>
      </dgm:t>
    </dgm:pt>
    <dgm:pt modelId="{6B858ED8-F4AC-40BD-8667-97F6AC8DC5B0}">
      <dgm:prSet phldrT="[Text]" custT="1"/>
      <dgm:spPr/>
      <dgm:t>
        <a:bodyPr/>
        <a:lstStyle/>
        <a:p>
          <a:r>
            <a:rPr lang="en-US" sz="1800" dirty="0"/>
            <a:t>Sept 1, 2023</a:t>
          </a:r>
        </a:p>
      </dgm:t>
    </dgm:pt>
    <dgm:pt modelId="{74FFED91-EF5D-4737-8DD6-B4A28E94E6BB}" type="parTrans" cxnId="{C721A781-4D9C-45DB-8CFA-F84B78316C0D}">
      <dgm:prSet/>
      <dgm:spPr/>
      <dgm:t>
        <a:bodyPr/>
        <a:lstStyle/>
        <a:p>
          <a:endParaRPr lang="en-US"/>
        </a:p>
      </dgm:t>
    </dgm:pt>
    <dgm:pt modelId="{349D5F6F-D222-43F9-B34F-5FF801C12269}" type="sibTrans" cxnId="{C721A781-4D9C-45DB-8CFA-F84B78316C0D}">
      <dgm:prSet/>
      <dgm:spPr/>
      <dgm:t>
        <a:bodyPr/>
        <a:lstStyle/>
        <a:p>
          <a:endParaRPr lang="en-US"/>
        </a:p>
      </dgm:t>
    </dgm:pt>
    <dgm:pt modelId="{732DE963-9FDB-4A36-90EA-70ADF0257175}">
      <dgm:prSet phldrT="[Text]" custT="1"/>
      <dgm:spPr/>
      <dgm:t>
        <a:bodyPr/>
        <a:lstStyle/>
        <a:p>
          <a:pPr>
            <a:defRPr b="1"/>
          </a:pPr>
          <a:r>
            <a:rPr lang="en-US" sz="2000" dirty="0"/>
            <a:t>Catalyst Applications Due</a:t>
          </a:r>
        </a:p>
      </dgm:t>
    </dgm:pt>
    <dgm:pt modelId="{03AE6E13-857D-4BB6-B2D5-4F01DE6E4565}" type="parTrans" cxnId="{3AC10C3E-3E27-43DD-9052-F80C971A7103}">
      <dgm:prSet/>
      <dgm:spPr/>
      <dgm:t>
        <a:bodyPr/>
        <a:lstStyle/>
        <a:p>
          <a:endParaRPr lang="en-US"/>
        </a:p>
      </dgm:t>
    </dgm:pt>
    <dgm:pt modelId="{FD46D546-5FB5-400E-9ED5-8AAAB17DD833}" type="sibTrans" cxnId="{3AC10C3E-3E27-43DD-9052-F80C971A7103}">
      <dgm:prSet/>
      <dgm:spPr/>
      <dgm:t>
        <a:bodyPr/>
        <a:lstStyle/>
        <a:p>
          <a:endParaRPr lang="en-US"/>
        </a:p>
      </dgm:t>
    </dgm:pt>
    <dgm:pt modelId="{8C4D733A-0D47-4CA6-8C84-994609C7E434}">
      <dgm:prSet phldrT="[Text]" custT="1"/>
      <dgm:spPr/>
      <dgm:t>
        <a:bodyPr/>
        <a:lstStyle/>
        <a:p>
          <a:pPr rtl="0"/>
          <a:r>
            <a:rPr lang="en-US" sz="1800" dirty="0">
              <a:latin typeface="Calibri Light" panose="020F0302020204030204"/>
            </a:rPr>
            <a:t>November 2023</a:t>
          </a:r>
          <a:endParaRPr lang="en-US" sz="1800" dirty="0"/>
        </a:p>
      </dgm:t>
    </dgm:pt>
    <dgm:pt modelId="{77582E3A-FA04-4869-A0B4-9FE50A2BDF87}" type="parTrans" cxnId="{FBCA976C-2AC9-400E-A7D3-02BEC8286647}">
      <dgm:prSet/>
      <dgm:spPr/>
      <dgm:t>
        <a:bodyPr/>
        <a:lstStyle/>
        <a:p>
          <a:endParaRPr lang="en-US"/>
        </a:p>
      </dgm:t>
    </dgm:pt>
    <dgm:pt modelId="{CD3B174B-D8CC-4CAC-8D07-888AA87000F1}" type="sibTrans" cxnId="{FBCA976C-2AC9-400E-A7D3-02BEC8286647}">
      <dgm:prSet/>
      <dgm:spPr/>
      <dgm:t>
        <a:bodyPr/>
        <a:lstStyle/>
        <a:p>
          <a:endParaRPr lang="en-US"/>
        </a:p>
      </dgm:t>
    </dgm:pt>
    <dgm:pt modelId="{F7DA2DD5-3267-4820-922F-E788933707BF}">
      <dgm:prSet phldrT="[Text]" custT="1"/>
      <dgm:spPr/>
      <dgm:t>
        <a:bodyPr/>
        <a:lstStyle/>
        <a:p>
          <a:pPr>
            <a:defRPr b="1"/>
          </a:pPr>
          <a:r>
            <a:rPr lang="en-US" sz="2000" dirty="0"/>
            <a:t>Begin Catalyst contracting</a:t>
          </a:r>
        </a:p>
      </dgm:t>
    </dgm:pt>
    <dgm:pt modelId="{A89BBC39-4CE2-4D7B-8EA9-CA29ECAC6DC8}" type="parTrans" cxnId="{0D27F1A7-BF28-4C97-95BB-AA1C2A81C5E0}">
      <dgm:prSet/>
      <dgm:spPr/>
      <dgm:t>
        <a:bodyPr/>
        <a:lstStyle/>
        <a:p>
          <a:endParaRPr lang="en-US"/>
        </a:p>
      </dgm:t>
    </dgm:pt>
    <dgm:pt modelId="{B86D54E4-1A65-4B32-B2FB-AEED3557CCDC}" type="sibTrans" cxnId="{0D27F1A7-BF28-4C97-95BB-AA1C2A81C5E0}">
      <dgm:prSet/>
      <dgm:spPr/>
      <dgm:t>
        <a:bodyPr/>
        <a:lstStyle/>
        <a:p>
          <a:endParaRPr lang="en-US"/>
        </a:p>
      </dgm:t>
    </dgm:pt>
    <dgm:pt modelId="{CBDC1CCF-CD37-4C68-A025-2D6BA43803BD}">
      <dgm:prSet custT="1"/>
      <dgm:spPr/>
      <dgm:t>
        <a:bodyPr/>
        <a:lstStyle/>
        <a:p>
          <a:pPr rtl="0"/>
          <a:r>
            <a:rPr lang="en-US" sz="1800" dirty="0">
              <a:latin typeface="Calibri Light" panose="020F0302020204030204"/>
            </a:rPr>
            <a:t>December 2023</a:t>
          </a:r>
          <a:endParaRPr lang="en-US" sz="1800" dirty="0"/>
        </a:p>
      </dgm:t>
    </dgm:pt>
    <dgm:pt modelId="{ECB852AE-E3D0-435A-9B67-7B39080FB567}" type="parTrans" cxnId="{C4DEB84C-7FFB-4678-896E-CA501F2629E8}">
      <dgm:prSet/>
      <dgm:spPr/>
      <dgm:t>
        <a:bodyPr/>
        <a:lstStyle/>
        <a:p>
          <a:endParaRPr lang="en-US"/>
        </a:p>
      </dgm:t>
    </dgm:pt>
    <dgm:pt modelId="{A9403C35-F23E-4553-81BE-9FB4EB3B2FB8}" type="sibTrans" cxnId="{C4DEB84C-7FFB-4678-896E-CA501F2629E8}">
      <dgm:prSet/>
      <dgm:spPr/>
      <dgm:t>
        <a:bodyPr/>
        <a:lstStyle/>
        <a:p>
          <a:endParaRPr lang="en-US"/>
        </a:p>
      </dgm:t>
    </dgm:pt>
    <dgm:pt modelId="{CA95C9BC-E8AA-402C-A513-C1E2D90FEB65}">
      <dgm:prSet custT="1"/>
      <dgm:spPr/>
      <dgm:t>
        <a:bodyPr/>
        <a:lstStyle/>
        <a:p>
          <a:pPr>
            <a:defRPr b="1"/>
          </a:pPr>
          <a:r>
            <a:rPr lang="en-US" sz="2000" dirty="0"/>
            <a:t>Release Catalyst funds to regions</a:t>
          </a:r>
        </a:p>
      </dgm:t>
    </dgm:pt>
    <dgm:pt modelId="{5C6C7DB3-8BFE-41EA-87C4-04E845728908}" type="parTrans" cxnId="{93DAEEC0-F5E0-49E3-B6B3-5FD639352A9C}">
      <dgm:prSet/>
      <dgm:spPr/>
      <dgm:t>
        <a:bodyPr/>
        <a:lstStyle/>
        <a:p>
          <a:endParaRPr lang="en-US"/>
        </a:p>
      </dgm:t>
    </dgm:pt>
    <dgm:pt modelId="{92300C6B-4C1A-4441-8AE1-3693120E0AC4}" type="sibTrans" cxnId="{93DAEEC0-F5E0-49E3-B6B3-5FD639352A9C}">
      <dgm:prSet/>
      <dgm:spPr/>
      <dgm:t>
        <a:bodyPr/>
        <a:lstStyle/>
        <a:p>
          <a:endParaRPr lang="en-US"/>
        </a:p>
      </dgm:t>
    </dgm:pt>
    <dgm:pt modelId="{8BDCADAB-D70A-45D8-9005-D5E5824AE160}">
      <dgm:prSet custT="1"/>
      <dgm:spPr/>
      <dgm:t>
        <a:bodyPr/>
        <a:lstStyle/>
        <a:p>
          <a:r>
            <a:rPr lang="en-US" sz="1800" dirty="0"/>
            <a:t>May 1, 2024</a:t>
          </a:r>
        </a:p>
      </dgm:t>
    </dgm:pt>
    <dgm:pt modelId="{BB397287-2454-4AEF-AFF1-B34C30685E7F}" type="parTrans" cxnId="{9EBBCBCA-FE49-4CA3-90F3-A2BA3736E7AC}">
      <dgm:prSet/>
      <dgm:spPr/>
      <dgm:t>
        <a:bodyPr/>
        <a:lstStyle/>
        <a:p>
          <a:endParaRPr lang="en-US"/>
        </a:p>
      </dgm:t>
    </dgm:pt>
    <dgm:pt modelId="{63039992-59A2-4C1C-8365-3F69EF8FC61F}" type="sibTrans" cxnId="{9EBBCBCA-FE49-4CA3-90F3-A2BA3736E7AC}">
      <dgm:prSet/>
      <dgm:spPr/>
      <dgm:t>
        <a:bodyPr/>
        <a:lstStyle/>
        <a:p>
          <a:endParaRPr lang="en-US"/>
        </a:p>
      </dgm:t>
    </dgm:pt>
    <dgm:pt modelId="{47626785-53D9-4F39-A4A8-121DF1A55F29}">
      <dgm:prSet custT="1"/>
      <dgm:spPr/>
      <dgm:t>
        <a:bodyPr/>
        <a:lstStyle/>
        <a:p>
          <a:pPr>
            <a:defRPr b="1"/>
          </a:pPr>
          <a:r>
            <a:rPr lang="en-US" sz="2000" dirty="0"/>
            <a:t>Regional Plans Pt. 2 Due</a:t>
          </a:r>
        </a:p>
      </dgm:t>
    </dgm:pt>
    <dgm:pt modelId="{8AC8FD90-CBED-47AE-BBBB-950D8690B068}" type="parTrans" cxnId="{CA6A42B7-0CF0-46D4-A73F-69DC6DF9999B}">
      <dgm:prSet/>
      <dgm:spPr/>
      <dgm:t>
        <a:bodyPr/>
        <a:lstStyle/>
        <a:p>
          <a:endParaRPr lang="en-US"/>
        </a:p>
      </dgm:t>
    </dgm:pt>
    <dgm:pt modelId="{0E2B4FA5-784F-478C-8B5D-6E5420CD463F}" type="sibTrans" cxnId="{CA6A42B7-0CF0-46D4-A73F-69DC6DF9999B}">
      <dgm:prSet/>
      <dgm:spPr/>
      <dgm:t>
        <a:bodyPr/>
        <a:lstStyle/>
        <a:p>
          <a:endParaRPr lang="en-US"/>
        </a:p>
      </dgm:t>
    </dgm:pt>
    <dgm:pt modelId="{92119C89-F1BC-4415-8C56-A6C77450F1C7}">
      <dgm:prSet custT="1"/>
      <dgm:spPr/>
      <dgm:t>
        <a:bodyPr/>
        <a:lstStyle/>
        <a:p>
          <a:r>
            <a:rPr lang="en-US" sz="1800" dirty="0"/>
            <a:t>June 30, 2024</a:t>
          </a:r>
        </a:p>
      </dgm:t>
    </dgm:pt>
    <dgm:pt modelId="{F74B553B-240B-4444-9148-30F7FABC6845}" type="parTrans" cxnId="{3191EDF3-AB8C-4E7B-8AFF-9D1CEEE60669}">
      <dgm:prSet/>
      <dgm:spPr/>
      <dgm:t>
        <a:bodyPr/>
        <a:lstStyle/>
        <a:p>
          <a:endParaRPr lang="en-US"/>
        </a:p>
      </dgm:t>
    </dgm:pt>
    <dgm:pt modelId="{FF5CB99D-FEAD-4F19-9B2E-E67C4396589D}" type="sibTrans" cxnId="{3191EDF3-AB8C-4E7B-8AFF-9D1CEEE60669}">
      <dgm:prSet/>
      <dgm:spPr/>
      <dgm:t>
        <a:bodyPr/>
        <a:lstStyle/>
        <a:p>
          <a:endParaRPr lang="en-US"/>
        </a:p>
      </dgm:t>
    </dgm:pt>
    <dgm:pt modelId="{7529B13A-7748-4E88-8430-F4CEA086DA99}" type="pres">
      <dgm:prSet presAssocID="{AF44547B-F5AF-40E4-8CD1-975B6C6EEA6B}" presName="root" presStyleCnt="0">
        <dgm:presLayoutVars>
          <dgm:chMax/>
          <dgm:chPref/>
          <dgm:animLvl val="lvl"/>
        </dgm:presLayoutVars>
      </dgm:prSet>
      <dgm:spPr/>
    </dgm:pt>
    <dgm:pt modelId="{7DCB5E2B-49DC-4771-A744-5C1B4223B2FE}" type="pres">
      <dgm:prSet presAssocID="{AF44547B-F5AF-40E4-8CD1-975B6C6EEA6B}" presName="divider" presStyleLbl="fgAcc1" presStyleIdx="0" presStyleCnt="7"/>
      <dgm:spPr>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gm:spPr>
    </dgm:pt>
    <dgm:pt modelId="{E6A606CA-EA6B-4456-BE78-068523C1F49A}" type="pres">
      <dgm:prSet presAssocID="{AF44547B-F5AF-40E4-8CD1-975B6C6EEA6B}" presName="nodes" presStyleCnt="0">
        <dgm:presLayoutVars>
          <dgm:chMax/>
          <dgm:chPref/>
          <dgm:animLvl val="lvl"/>
        </dgm:presLayoutVars>
      </dgm:prSet>
      <dgm:spPr/>
    </dgm:pt>
    <dgm:pt modelId="{88256031-E4AF-411B-AE85-62373D696C92}" type="pres">
      <dgm:prSet presAssocID="{12BB7709-AB16-4E93-9BB2-F9B1578AB5A7}" presName="composite" presStyleCnt="0"/>
      <dgm:spPr/>
    </dgm:pt>
    <dgm:pt modelId="{B9393D6B-1AF2-43E8-8704-F80EDA9101A3}" type="pres">
      <dgm:prSet presAssocID="{12BB7709-AB16-4E93-9BB2-F9B1578AB5A7}" presName="ConnectorPoint" presStyleLbl="lnNode1" presStyleIdx="0" presStyleCnt="6"/>
      <dgm:spPr>
        <a:solidFill>
          <a:schemeClr val="accent2"/>
        </a:solidFill>
        <a:ln w="6350" cap="flat" cmpd="sng" algn="ctr">
          <a:solidFill>
            <a:schemeClr val="accent2"/>
          </a:solidFill>
          <a:prstDash val="solid"/>
          <a:miter lim="800000"/>
        </a:ln>
        <a:effectLst/>
      </dgm:spPr>
    </dgm:pt>
    <dgm:pt modelId="{95AB2082-0418-435A-B8DE-8E27E1628146}" type="pres">
      <dgm:prSet presAssocID="{12BB7709-AB16-4E93-9BB2-F9B1578AB5A7}" presName="DropPinPlaceHolder" presStyleCnt="0"/>
      <dgm:spPr/>
    </dgm:pt>
    <dgm:pt modelId="{755B80AD-E99F-491A-ABD6-9ADDF24C8A65}" type="pres">
      <dgm:prSet presAssocID="{12BB7709-AB16-4E93-9BB2-F9B1578AB5A7}" presName="DropPin" presStyleLbl="alignNode1" presStyleIdx="0" presStyleCnt="6"/>
      <dgm:spPr>
        <a:solidFill>
          <a:schemeClr val="accent2"/>
        </a:solidFill>
        <a:ln>
          <a:solidFill>
            <a:schemeClr val="accent2"/>
          </a:solidFill>
        </a:ln>
      </dgm:spPr>
    </dgm:pt>
    <dgm:pt modelId="{C1057533-5DEF-4CD0-B789-CB8E3B3618A0}" type="pres">
      <dgm:prSet presAssocID="{12BB7709-AB16-4E93-9BB2-F9B1578AB5A7}" presName="Ellipse" presStyleLbl="fgAcc1" presStyleIdx="1" presStyleCnt="7"/>
      <dgm:spPr>
        <a:solidFill>
          <a:schemeClr val="accent2">
            <a:lumMod val="40000"/>
            <a:lumOff val="60000"/>
          </a:schemeClr>
        </a:solidFill>
        <a:ln w="12700" cap="flat" cmpd="sng" algn="ctr">
          <a:solidFill>
            <a:schemeClr val="accent2"/>
          </a:solidFill>
          <a:prstDash val="solid"/>
          <a:miter lim="800000"/>
        </a:ln>
        <a:effectLst/>
      </dgm:spPr>
    </dgm:pt>
    <dgm:pt modelId="{39DBD28B-E40B-45C1-A684-67E411ACAF6A}" type="pres">
      <dgm:prSet presAssocID="{12BB7709-AB16-4E93-9BB2-F9B1578AB5A7}" presName="L2TextContainer" presStyleLbl="revTx" presStyleIdx="0" presStyleCnt="12">
        <dgm:presLayoutVars>
          <dgm:bulletEnabled val="1"/>
        </dgm:presLayoutVars>
      </dgm:prSet>
      <dgm:spPr/>
    </dgm:pt>
    <dgm:pt modelId="{970F218D-0D87-4DB4-9F9F-518A47852254}" type="pres">
      <dgm:prSet presAssocID="{12BB7709-AB16-4E93-9BB2-F9B1578AB5A7}" presName="L1TextContainer" presStyleLbl="revTx" presStyleIdx="1" presStyleCnt="12" custScaleX="70801" custLinFactNeighborX="-12511">
        <dgm:presLayoutVars>
          <dgm:chMax val="1"/>
          <dgm:chPref val="1"/>
          <dgm:bulletEnabled val="1"/>
        </dgm:presLayoutVars>
      </dgm:prSet>
      <dgm:spPr/>
    </dgm:pt>
    <dgm:pt modelId="{A58CF985-25B6-4A89-8D6B-BA6E08940CAA}" type="pres">
      <dgm:prSet presAssocID="{12BB7709-AB16-4E93-9BB2-F9B1578AB5A7}" presName="ConnectLine" presStyleLbl="sibTrans1D1" presStyleIdx="0" presStyleCnt="6"/>
      <dgm:spPr>
        <a:solidFill>
          <a:schemeClr val="accent2">
            <a:lumMod val="40000"/>
            <a:lumOff val="60000"/>
          </a:schemeClr>
        </a:solidFill>
        <a:ln w="12700" cap="flat" cmpd="sng" algn="ctr">
          <a:solidFill>
            <a:schemeClr val="accent2"/>
          </a:solidFill>
          <a:prstDash val="dash"/>
          <a:miter lim="800000"/>
        </a:ln>
        <a:effectLst/>
      </dgm:spPr>
    </dgm:pt>
    <dgm:pt modelId="{25496FFE-784F-45B3-9CBF-C6BCFB874C1D}" type="pres">
      <dgm:prSet presAssocID="{12BB7709-AB16-4E93-9BB2-F9B1578AB5A7}" presName="EmptyPlaceHolder" presStyleCnt="0"/>
      <dgm:spPr/>
    </dgm:pt>
    <dgm:pt modelId="{D58F803F-7AF5-4673-86BF-92BD9882DC1E}" type="pres">
      <dgm:prSet presAssocID="{985A8FE9-24DD-4BBD-AA6B-7AB45F2F113E}" presName="spaceBetweenRectangles" presStyleCnt="0"/>
      <dgm:spPr/>
    </dgm:pt>
    <dgm:pt modelId="{31F69A3C-D903-470E-A4C8-A87C9E0C67A9}" type="pres">
      <dgm:prSet presAssocID="{2A29DBF1-DF37-4CC3-BED7-7365783297DE}" presName="composite" presStyleCnt="0"/>
      <dgm:spPr/>
    </dgm:pt>
    <dgm:pt modelId="{7CDC3C3E-DB81-4746-90F4-DC26C226FDC0}" type="pres">
      <dgm:prSet presAssocID="{2A29DBF1-DF37-4CC3-BED7-7365783297DE}" presName="ConnectorPoint" presStyleLbl="lnNode1" presStyleIdx="1"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F5619124-4E13-4DE6-B304-FEB3970F29EB}" type="pres">
      <dgm:prSet presAssocID="{2A29DBF1-DF37-4CC3-BED7-7365783297DE}" presName="DropPinPlaceHolder" presStyleCnt="0"/>
      <dgm:spPr/>
    </dgm:pt>
    <dgm:pt modelId="{8A22931F-8B8E-4DBC-9D97-9BF1011FA125}" type="pres">
      <dgm:prSet presAssocID="{2A29DBF1-DF37-4CC3-BED7-7365783297DE}" presName="DropPin" presStyleLbl="alignNode1" presStyleIdx="1" presStyleCnt="6" custLinFactX="-100000" custLinFactNeighborX="-183835" custLinFactNeighborY="8083"/>
      <dgm:spPr/>
    </dgm:pt>
    <dgm:pt modelId="{5ADBFD8B-73C5-4669-AF51-7ABFA3C3834D}" type="pres">
      <dgm:prSet presAssocID="{2A29DBF1-DF37-4CC3-BED7-7365783297DE}" presName="Ellipse" presStyleLbl="fgAcc1" presStyleIdx="2" presStyleCnt="7"/>
      <dgm:spPr>
        <a:solidFill>
          <a:schemeClr val="lt1">
            <a:alpha val="90000"/>
            <a:hueOff val="0"/>
            <a:satOff val="0"/>
            <a:lumOff val="0"/>
            <a:alphaOff val="0"/>
          </a:schemeClr>
        </a:solidFill>
        <a:ln w="12700" cap="flat" cmpd="sng" algn="ctr">
          <a:noFill/>
          <a:prstDash val="solid"/>
          <a:miter lim="800000"/>
        </a:ln>
        <a:effectLst/>
      </dgm:spPr>
    </dgm:pt>
    <dgm:pt modelId="{42DFC849-DE56-4EDD-98B4-690DACAABC80}" type="pres">
      <dgm:prSet presAssocID="{2A29DBF1-DF37-4CC3-BED7-7365783297DE}" presName="L2TextContainer" presStyleLbl="revTx" presStyleIdx="2" presStyleCnt="12">
        <dgm:presLayoutVars>
          <dgm:bulletEnabled val="1"/>
        </dgm:presLayoutVars>
      </dgm:prSet>
      <dgm:spPr/>
    </dgm:pt>
    <dgm:pt modelId="{6DD141BC-5615-454F-989C-820EB46552C3}" type="pres">
      <dgm:prSet presAssocID="{2A29DBF1-DF37-4CC3-BED7-7365783297DE}" presName="L1TextContainer" presStyleLbl="revTx" presStyleIdx="3" presStyleCnt="12" custScaleX="86819" custScaleY="83278" custLinFactNeighborX="-53509" custLinFactNeighborY="29636">
        <dgm:presLayoutVars>
          <dgm:chMax val="1"/>
          <dgm:chPref val="1"/>
          <dgm:bulletEnabled val="1"/>
        </dgm:presLayoutVars>
      </dgm:prSet>
      <dgm:spPr/>
    </dgm:pt>
    <dgm:pt modelId="{89E13C24-0048-49C8-A8FC-CD5DBAA81F5E}" type="pres">
      <dgm:prSet presAssocID="{2A29DBF1-DF37-4CC3-BED7-7365783297DE}" presName="ConnectLine" presStyleLbl="sibTrans1D1" presStyleIdx="1" presStyleCnt="6" custLinFactX="-1782211" custLinFactNeighborX="-1800000" custLinFactNeighborY="473"/>
      <dgm:spPr>
        <a:noFill/>
        <a:ln w="12700" cap="flat" cmpd="sng" algn="ctr">
          <a:solidFill>
            <a:schemeClr val="accent1">
              <a:hueOff val="0"/>
              <a:satOff val="0"/>
              <a:lumOff val="0"/>
              <a:alphaOff val="0"/>
            </a:schemeClr>
          </a:solidFill>
          <a:prstDash val="dash"/>
          <a:miter lim="800000"/>
        </a:ln>
        <a:effectLst/>
      </dgm:spPr>
    </dgm:pt>
    <dgm:pt modelId="{5160FAD2-47A6-478A-B369-23D31BED15AE}" type="pres">
      <dgm:prSet presAssocID="{2A29DBF1-DF37-4CC3-BED7-7365783297DE}" presName="EmptyPlaceHolder" presStyleCnt="0"/>
      <dgm:spPr/>
    </dgm:pt>
    <dgm:pt modelId="{18DDB18A-A19C-4FC5-9F36-80EBE3112B66}" type="pres">
      <dgm:prSet presAssocID="{EBA17E68-49EF-4196-B33C-11041B6EA3F8}" presName="spaceBetweenRectangles" presStyleCnt="0"/>
      <dgm:spPr/>
    </dgm:pt>
    <dgm:pt modelId="{9BE00848-5459-4FA1-AA88-E62C790C6746}" type="pres">
      <dgm:prSet presAssocID="{732DE963-9FDB-4A36-90EA-70ADF0257175}" presName="composite" presStyleCnt="0"/>
      <dgm:spPr/>
    </dgm:pt>
    <dgm:pt modelId="{9E7D1C98-27EB-45A2-BFBE-AE7BFD5FC257}" type="pres">
      <dgm:prSet presAssocID="{732DE963-9FDB-4A36-90EA-70ADF0257175}" presName="ConnectorPoint" presStyleLbl="lnNode1" presStyleIdx="2"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E410D541-89E8-4977-82FD-929A20B1DC3F}" type="pres">
      <dgm:prSet presAssocID="{732DE963-9FDB-4A36-90EA-70ADF0257175}" presName="DropPinPlaceHolder" presStyleCnt="0"/>
      <dgm:spPr/>
    </dgm:pt>
    <dgm:pt modelId="{0809B99D-70F9-485A-A050-7BD01A963E6B}" type="pres">
      <dgm:prSet presAssocID="{732DE963-9FDB-4A36-90EA-70ADF0257175}" presName="DropPin" presStyleLbl="alignNode1" presStyleIdx="2" presStyleCnt="6" custLinFactX="-71681" custLinFactNeighborX="-100000" custLinFactNeighborY="-2080"/>
      <dgm:spPr/>
    </dgm:pt>
    <dgm:pt modelId="{5622F9C3-32AF-41AD-859F-E81A0CD0D646}" type="pres">
      <dgm:prSet presAssocID="{732DE963-9FDB-4A36-90EA-70ADF0257175}" presName="Ellipse" presStyleLbl="fgAcc1" presStyleIdx="3" presStyleCnt="7"/>
      <dgm:spPr>
        <a:solidFill>
          <a:schemeClr val="lt1">
            <a:alpha val="90000"/>
            <a:hueOff val="0"/>
            <a:satOff val="0"/>
            <a:lumOff val="0"/>
            <a:alphaOff val="0"/>
          </a:schemeClr>
        </a:solidFill>
        <a:ln w="12700" cap="flat" cmpd="sng" algn="ctr">
          <a:noFill/>
          <a:prstDash val="solid"/>
          <a:miter lim="800000"/>
        </a:ln>
        <a:effectLst/>
      </dgm:spPr>
    </dgm:pt>
    <dgm:pt modelId="{AD96839F-B9E6-40A0-BD80-3991D92D6A0F}" type="pres">
      <dgm:prSet presAssocID="{732DE963-9FDB-4A36-90EA-70ADF0257175}" presName="L2TextContainer" presStyleLbl="revTx" presStyleIdx="4" presStyleCnt="12">
        <dgm:presLayoutVars>
          <dgm:bulletEnabled val="1"/>
        </dgm:presLayoutVars>
      </dgm:prSet>
      <dgm:spPr/>
    </dgm:pt>
    <dgm:pt modelId="{C23C2B04-81AA-48C3-8AF5-47ABDB3F52E3}" type="pres">
      <dgm:prSet presAssocID="{732DE963-9FDB-4A36-90EA-70ADF0257175}" presName="L1TextContainer" presStyleLbl="revTx" presStyleIdx="5" presStyleCnt="12" custScaleX="91704" custLinFactNeighborX="-36365" custLinFactNeighborY="15845">
        <dgm:presLayoutVars>
          <dgm:chMax val="1"/>
          <dgm:chPref val="1"/>
          <dgm:bulletEnabled val="1"/>
        </dgm:presLayoutVars>
      </dgm:prSet>
      <dgm:spPr/>
    </dgm:pt>
    <dgm:pt modelId="{2FEC71AC-3EB4-46F1-92DB-61E857B46D41}" type="pres">
      <dgm:prSet presAssocID="{732DE963-9FDB-4A36-90EA-70ADF0257175}" presName="ConnectLine" presStyleLbl="sibTrans1D1" presStyleIdx="2" presStyleCnt="6" custLinFactX="-1067467" custLinFactNeighborX="-1100000" custLinFactNeighborY="-624"/>
      <dgm:spPr>
        <a:noFill/>
        <a:ln w="12700" cap="flat" cmpd="sng" algn="ctr">
          <a:solidFill>
            <a:schemeClr val="accent1">
              <a:hueOff val="0"/>
              <a:satOff val="0"/>
              <a:lumOff val="0"/>
              <a:alphaOff val="0"/>
            </a:schemeClr>
          </a:solidFill>
          <a:prstDash val="dash"/>
          <a:miter lim="800000"/>
        </a:ln>
        <a:effectLst/>
      </dgm:spPr>
    </dgm:pt>
    <dgm:pt modelId="{91547521-E0F1-4C97-8FE2-4F34EF94EB63}" type="pres">
      <dgm:prSet presAssocID="{732DE963-9FDB-4A36-90EA-70ADF0257175}" presName="EmptyPlaceHolder" presStyleCnt="0"/>
      <dgm:spPr/>
    </dgm:pt>
    <dgm:pt modelId="{266F4F79-6F55-4805-B327-00070F301D2A}" type="pres">
      <dgm:prSet presAssocID="{FD46D546-5FB5-400E-9ED5-8AAAB17DD833}" presName="spaceBetweenRectangles" presStyleCnt="0"/>
      <dgm:spPr/>
    </dgm:pt>
    <dgm:pt modelId="{6000ECFC-6AFA-446B-9BBB-93CD4C965366}" type="pres">
      <dgm:prSet presAssocID="{F7DA2DD5-3267-4820-922F-E788933707BF}" presName="composite" presStyleCnt="0"/>
      <dgm:spPr/>
    </dgm:pt>
    <dgm:pt modelId="{D3114BCC-37A9-4F84-B152-C52F66FC65AD}" type="pres">
      <dgm:prSet presAssocID="{F7DA2DD5-3267-4820-922F-E788933707BF}" presName="ConnectorPoint" presStyleLbl="lnNode1" presStyleIdx="3"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A9992ADD-2A2A-4AE8-889A-04794325FD41}" type="pres">
      <dgm:prSet presAssocID="{F7DA2DD5-3267-4820-922F-E788933707BF}" presName="DropPinPlaceHolder" presStyleCnt="0"/>
      <dgm:spPr/>
    </dgm:pt>
    <dgm:pt modelId="{D2BF55DF-13B2-4ADB-856C-A69E08960162}" type="pres">
      <dgm:prSet presAssocID="{F7DA2DD5-3267-4820-922F-E788933707BF}" presName="DropPin" presStyleLbl="alignNode1" presStyleIdx="3" presStyleCnt="6" custLinFactX="-177186" custLinFactNeighborX="-200000" custLinFactNeighborY="2833"/>
      <dgm:spPr/>
    </dgm:pt>
    <dgm:pt modelId="{6398C554-D65D-44CE-BD15-7AA555085C42}" type="pres">
      <dgm:prSet presAssocID="{F7DA2DD5-3267-4820-922F-E788933707BF}" presName="Ellipse" presStyleLbl="fgAcc1" presStyleIdx="4" presStyleCnt="7"/>
      <dgm:spPr>
        <a:solidFill>
          <a:schemeClr val="lt1">
            <a:alpha val="90000"/>
            <a:hueOff val="0"/>
            <a:satOff val="0"/>
            <a:lumOff val="0"/>
            <a:alphaOff val="0"/>
          </a:schemeClr>
        </a:solidFill>
        <a:ln w="12700" cap="flat" cmpd="sng" algn="ctr">
          <a:noFill/>
          <a:prstDash val="solid"/>
          <a:miter lim="800000"/>
        </a:ln>
        <a:effectLst/>
      </dgm:spPr>
    </dgm:pt>
    <dgm:pt modelId="{3D99766C-533F-4E82-8404-AA5DF692D620}" type="pres">
      <dgm:prSet presAssocID="{F7DA2DD5-3267-4820-922F-E788933707BF}" presName="L2TextContainer" presStyleLbl="revTx" presStyleIdx="6" presStyleCnt="12">
        <dgm:presLayoutVars>
          <dgm:bulletEnabled val="1"/>
        </dgm:presLayoutVars>
      </dgm:prSet>
      <dgm:spPr/>
    </dgm:pt>
    <dgm:pt modelId="{B06377A1-8458-4378-840B-9E903684194F}" type="pres">
      <dgm:prSet presAssocID="{F7DA2DD5-3267-4820-922F-E788933707BF}" presName="L1TextContainer" presStyleLbl="revTx" presStyleIdx="7" presStyleCnt="12" custScaleX="91192" custLinFactNeighborX="-69217" custLinFactNeighborY="-18596">
        <dgm:presLayoutVars>
          <dgm:chMax val="1"/>
          <dgm:chPref val="1"/>
          <dgm:bulletEnabled val="1"/>
        </dgm:presLayoutVars>
      </dgm:prSet>
      <dgm:spPr/>
    </dgm:pt>
    <dgm:pt modelId="{6F9D4E67-5F4A-4488-BBEE-B8C5D9F774A2}" type="pres">
      <dgm:prSet presAssocID="{F7DA2DD5-3267-4820-922F-E788933707BF}" presName="ConnectLine" presStyleLbl="sibTrans1D1" presStyleIdx="3" presStyleCnt="6" custLinFactX="-2360145" custLinFactNeighborX="-2400000" custLinFactNeighborY="-947"/>
      <dgm:spPr>
        <a:noFill/>
        <a:ln w="12700" cap="flat" cmpd="sng" algn="ctr">
          <a:solidFill>
            <a:schemeClr val="accent1">
              <a:hueOff val="0"/>
              <a:satOff val="0"/>
              <a:lumOff val="0"/>
              <a:alphaOff val="0"/>
            </a:schemeClr>
          </a:solidFill>
          <a:prstDash val="dash"/>
          <a:miter lim="800000"/>
        </a:ln>
        <a:effectLst/>
      </dgm:spPr>
    </dgm:pt>
    <dgm:pt modelId="{7719715F-7AD7-4D72-9E87-50A66130ED4E}" type="pres">
      <dgm:prSet presAssocID="{F7DA2DD5-3267-4820-922F-E788933707BF}" presName="EmptyPlaceHolder" presStyleCnt="0"/>
      <dgm:spPr/>
    </dgm:pt>
    <dgm:pt modelId="{B821C59B-0F4D-4B3E-AB2C-B8AB3AA3901C}" type="pres">
      <dgm:prSet presAssocID="{B86D54E4-1A65-4B32-B2FB-AEED3557CCDC}" presName="spaceBetweenRectangles" presStyleCnt="0"/>
      <dgm:spPr/>
    </dgm:pt>
    <dgm:pt modelId="{179F200D-9A69-4A40-8291-1DBEF68F24A1}" type="pres">
      <dgm:prSet presAssocID="{CA95C9BC-E8AA-402C-A513-C1E2D90FEB65}" presName="composite" presStyleCnt="0"/>
      <dgm:spPr/>
    </dgm:pt>
    <dgm:pt modelId="{DA82ED60-BCC8-4726-BBBF-D894203CC5EA}" type="pres">
      <dgm:prSet presAssocID="{CA95C9BC-E8AA-402C-A513-C1E2D90FEB65}" presName="ConnectorPoint" presStyleLbl="lnNode1" presStyleIdx="4"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F1326741-A593-4765-B755-713DC873D22B}" type="pres">
      <dgm:prSet presAssocID="{CA95C9BC-E8AA-402C-A513-C1E2D90FEB65}" presName="DropPinPlaceHolder" presStyleCnt="0"/>
      <dgm:spPr/>
    </dgm:pt>
    <dgm:pt modelId="{9E348A82-5E62-43DF-9C48-8404D9FF9882}" type="pres">
      <dgm:prSet presAssocID="{CA95C9BC-E8AA-402C-A513-C1E2D90FEB65}" presName="DropPin" presStyleLbl="alignNode1" presStyleIdx="4" presStyleCnt="6" custLinFactNeighborX="81088" custLinFactNeighborY="-13"/>
      <dgm:spPr/>
    </dgm:pt>
    <dgm:pt modelId="{F9C84563-1170-4B90-920C-447BE39C1678}" type="pres">
      <dgm:prSet presAssocID="{CA95C9BC-E8AA-402C-A513-C1E2D90FEB65}" presName="Ellipse" presStyleLbl="fgAcc1" presStyleIdx="5" presStyleCnt="7"/>
      <dgm:spPr>
        <a:solidFill>
          <a:schemeClr val="lt1">
            <a:alpha val="90000"/>
            <a:hueOff val="0"/>
            <a:satOff val="0"/>
            <a:lumOff val="0"/>
            <a:alphaOff val="0"/>
          </a:schemeClr>
        </a:solidFill>
        <a:ln w="12700" cap="flat" cmpd="sng" algn="ctr">
          <a:noFill/>
          <a:prstDash val="solid"/>
          <a:miter lim="800000"/>
        </a:ln>
        <a:effectLst/>
      </dgm:spPr>
    </dgm:pt>
    <dgm:pt modelId="{4E63C6EA-A666-4474-A951-831330955CF8}" type="pres">
      <dgm:prSet presAssocID="{CA95C9BC-E8AA-402C-A513-C1E2D90FEB65}" presName="L2TextContainer" presStyleLbl="revTx" presStyleIdx="8" presStyleCnt="12">
        <dgm:presLayoutVars>
          <dgm:bulletEnabled val="1"/>
        </dgm:presLayoutVars>
      </dgm:prSet>
      <dgm:spPr/>
    </dgm:pt>
    <dgm:pt modelId="{BBB494E4-A3BE-4B12-8B58-962A504743EE}" type="pres">
      <dgm:prSet presAssocID="{CA95C9BC-E8AA-402C-A513-C1E2D90FEB65}" presName="L1TextContainer" presStyleLbl="revTx" presStyleIdx="9" presStyleCnt="12" custLinFactNeighborX="14140" custLinFactNeighborY="-9618">
        <dgm:presLayoutVars>
          <dgm:chMax val="1"/>
          <dgm:chPref val="1"/>
          <dgm:bulletEnabled val="1"/>
        </dgm:presLayoutVars>
      </dgm:prSet>
      <dgm:spPr/>
    </dgm:pt>
    <dgm:pt modelId="{06CBC67B-17C7-4AED-9097-52AA1AD7EF4C}" type="pres">
      <dgm:prSet presAssocID="{CA95C9BC-E8AA-402C-A513-C1E2D90FEB65}" presName="ConnectLine" presStyleLbl="sibTrans1D1" presStyleIdx="4" presStyleCnt="6" custLinFactX="500000" custLinFactNeighborX="513883"/>
      <dgm:spPr>
        <a:noFill/>
        <a:ln w="12700" cap="flat" cmpd="sng" algn="ctr">
          <a:solidFill>
            <a:schemeClr val="accent1">
              <a:hueOff val="0"/>
              <a:satOff val="0"/>
              <a:lumOff val="0"/>
              <a:alphaOff val="0"/>
            </a:schemeClr>
          </a:solidFill>
          <a:prstDash val="dash"/>
          <a:miter lim="800000"/>
        </a:ln>
        <a:effectLst/>
      </dgm:spPr>
    </dgm:pt>
    <dgm:pt modelId="{3EBF3106-84F3-4BA0-BF93-357525070BE7}" type="pres">
      <dgm:prSet presAssocID="{CA95C9BC-E8AA-402C-A513-C1E2D90FEB65}" presName="EmptyPlaceHolder" presStyleCnt="0"/>
      <dgm:spPr/>
    </dgm:pt>
    <dgm:pt modelId="{FF841538-F27D-43DB-9443-E491F920F261}" type="pres">
      <dgm:prSet presAssocID="{92300C6B-4C1A-4441-8AE1-3693120E0AC4}" presName="spaceBetweenRectangles" presStyleCnt="0"/>
      <dgm:spPr/>
    </dgm:pt>
    <dgm:pt modelId="{C665977F-4147-4404-BCAF-328C5374358B}" type="pres">
      <dgm:prSet presAssocID="{47626785-53D9-4F39-A4A8-121DF1A55F29}" presName="composite" presStyleCnt="0"/>
      <dgm:spPr/>
    </dgm:pt>
    <dgm:pt modelId="{C9CFB6F8-83BA-465C-BD45-5B8810CF8974}" type="pres">
      <dgm:prSet presAssocID="{47626785-53D9-4F39-A4A8-121DF1A55F29}" presName="ConnectorPoint" presStyleLbl="lnNode1" presStyleIdx="5" presStyleCnt="6"/>
      <dgm:spPr>
        <a:solidFill>
          <a:schemeClr val="accent2"/>
        </a:solidFill>
        <a:ln w="6350" cap="flat" cmpd="sng" algn="ctr">
          <a:solidFill>
            <a:schemeClr val="accent2"/>
          </a:solidFill>
          <a:prstDash val="solid"/>
          <a:miter lim="800000"/>
        </a:ln>
        <a:effectLst/>
      </dgm:spPr>
    </dgm:pt>
    <dgm:pt modelId="{6CC32EF5-23AA-4A2F-9A50-2CF04BC1B682}" type="pres">
      <dgm:prSet presAssocID="{47626785-53D9-4F39-A4A8-121DF1A55F29}" presName="DropPinPlaceHolder" presStyleCnt="0"/>
      <dgm:spPr/>
    </dgm:pt>
    <dgm:pt modelId="{D2E3D134-2E80-4971-B465-563AF8FD549E}" type="pres">
      <dgm:prSet presAssocID="{47626785-53D9-4F39-A4A8-121DF1A55F29}" presName="DropPin" presStyleLbl="alignNode1" presStyleIdx="5" presStyleCnt="6" custLinFactNeighborX="86212" custLinFactNeighborY="5388"/>
      <dgm:spPr>
        <a:solidFill>
          <a:schemeClr val="accent2"/>
        </a:solidFill>
        <a:ln>
          <a:solidFill>
            <a:schemeClr val="accent2"/>
          </a:solidFill>
        </a:ln>
      </dgm:spPr>
    </dgm:pt>
    <dgm:pt modelId="{B18F4115-EC23-4563-B3BC-9989427C8648}" type="pres">
      <dgm:prSet presAssocID="{47626785-53D9-4F39-A4A8-121DF1A55F29}" presName="Ellipse" presStyleLbl="fgAcc1" presStyleIdx="6" presStyleCnt="7"/>
      <dgm:spPr>
        <a:solidFill>
          <a:schemeClr val="accent2">
            <a:lumMod val="20000"/>
            <a:lumOff val="80000"/>
            <a:alpha val="90000"/>
          </a:schemeClr>
        </a:solidFill>
        <a:ln w="12700" cap="flat" cmpd="sng" algn="ctr">
          <a:solidFill>
            <a:schemeClr val="accent2"/>
          </a:solidFill>
          <a:prstDash val="solid"/>
          <a:miter lim="800000"/>
        </a:ln>
        <a:effectLst/>
      </dgm:spPr>
    </dgm:pt>
    <dgm:pt modelId="{E087E1C9-CE90-47CE-91B9-D059D3F5D31F}" type="pres">
      <dgm:prSet presAssocID="{47626785-53D9-4F39-A4A8-121DF1A55F29}" presName="L2TextContainer" presStyleLbl="revTx" presStyleIdx="10" presStyleCnt="12">
        <dgm:presLayoutVars>
          <dgm:bulletEnabled val="1"/>
        </dgm:presLayoutVars>
      </dgm:prSet>
      <dgm:spPr/>
    </dgm:pt>
    <dgm:pt modelId="{34141695-9ECD-4C5A-A4FC-05EA87AAD568}" type="pres">
      <dgm:prSet presAssocID="{47626785-53D9-4F39-A4A8-121DF1A55F29}" presName="L1TextContainer" presStyleLbl="revTx" presStyleIdx="11" presStyleCnt="12" custScaleX="66773" custLinFactNeighborX="2089" custLinFactNeighborY="8082">
        <dgm:presLayoutVars>
          <dgm:chMax val="1"/>
          <dgm:chPref val="1"/>
          <dgm:bulletEnabled val="1"/>
        </dgm:presLayoutVars>
      </dgm:prSet>
      <dgm:spPr/>
    </dgm:pt>
    <dgm:pt modelId="{C63F4E29-1B5A-4FEF-8E66-79166AC64A8D}" type="pres">
      <dgm:prSet presAssocID="{47626785-53D9-4F39-A4A8-121DF1A55F29}" presName="ConnectLine" presStyleLbl="sibTrans1D1" presStyleIdx="5" presStyleCnt="6" custLinFactX="500000" custLinFactNeighborX="583733" custLinFactNeighborY="0"/>
      <dgm:spPr>
        <a:noFill/>
        <a:ln w="12700" cap="flat" cmpd="sng" algn="ctr">
          <a:solidFill>
            <a:schemeClr val="accent2"/>
          </a:solidFill>
          <a:prstDash val="dash"/>
          <a:miter lim="800000"/>
        </a:ln>
        <a:effectLst/>
      </dgm:spPr>
    </dgm:pt>
    <dgm:pt modelId="{9DCD637B-F144-417A-8227-211884CF6776}" type="pres">
      <dgm:prSet presAssocID="{47626785-53D9-4F39-A4A8-121DF1A55F29}" presName="EmptyPlaceHolder" presStyleCnt="0"/>
      <dgm:spPr/>
    </dgm:pt>
  </dgm:ptLst>
  <dgm:cxnLst>
    <dgm:cxn modelId="{7E79CC01-FD46-4D0F-B252-33C6A5563127}" type="presOf" srcId="{AF44547B-F5AF-40E4-8CD1-975B6C6EEA6B}" destId="{7529B13A-7748-4E88-8430-F4CEA086DA99}" srcOrd="0" destOrd="0" presId="urn:microsoft.com/office/officeart/2017/3/layout/DropPinTimeline"/>
    <dgm:cxn modelId="{F9541A08-1BA6-4A01-854F-C9E89717C07C}" type="presOf" srcId="{92119C89-F1BC-4415-8C56-A6C77450F1C7}" destId="{E087E1C9-CE90-47CE-91B9-D059D3F5D31F}" srcOrd="0" destOrd="0" presId="urn:microsoft.com/office/officeart/2017/3/layout/DropPinTimeline"/>
    <dgm:cxn modelId="{12169A2D-4BE2-40A9-B502-D4698E4B5045}" type="presOf" srcId="{8BDCADAB-D70A-45D8-9005-D5E5824AE160}" destId="{4E63C6EA-A666-4474-A951-831330955CF8}" srcOrd="0" destOrd="0" presId="urn:microsoft.com/office/officeart/2017/3/layout/DropPinTimeline"/>
    <dgm:cxn modelId="{3AC10C3E-3E27-43DD-9052-F80C971A7103}" srcId="{AF44547B-F5AF-40E4-8CD1-975B6C6EEA6B}" destId="{732DE963-9FDB-4A36-90EA-70ADF0257175}" srcOrd="2" destOrd="0" parTransId="{03AE6E13-857D-4BB6-B2D5-4F01DE6E4565}" sibTransId="{FD46D546-5FB5-400E-9ED5-8AAAB17DD833}"/>
    <dgm:cxn modelId="{A09E2240-30C4-414E-8030-563990EEDB3D}" type="presOf" srcId="{6B858ED8-F4AC-40BD-8667-97F6AC8DC5B0}" destId="{42DFC849-DE56-4EDD-98B4-690DACAABC80}" srcOrd="0" destOrd="0" presId="urn:microsoft.com/office/officeart/2017/3/layout/DropPinTimeline"/>
    <dgm:cxn modelId="{4E1E7749-5D6B-4C38-82C2-88DB2D6FD153}" type="presOf" srcId="{12BB7709-AB16-4E93-9BB2-F9B1578AB5A7}" destId="{970F218D-0D87-4DB4-9F9F-518A47852254}" srcOrd="0" destOrd="0" presId="urn:microsoft.com/office/officeart/2017/3/layout/DropPinTimeline"/>
    <dgm:cxn modelId="{61B1204B-2750-48B7-9E63-3374B2DE80FD}" srcId="{12BB7709-AB16-4E93-9BB2-F9B1578AB5A7}" destId="{D6942AF3-C8DE-4672-B5FA-FA1680FBF934}" srcOrd="0" destOrd="0" parTransId="{A48FD708-AF0F-4BC1-85FD-41EF60E15560}" sibTransId="{A20B29AD-C136-4E62-9446-65047C448E3E}"/>
    <dgm:cxn modelId="{FBCA976C-2AC9-400E-A7D3-02BEC8286647}" srcId="{732DE963-9FDB-4A36-90EA-70ADF0257175}" destId="{8C4D733A-0D47-4CA6-8C84-994609C7E434}" srcOrd="0" destOrd="0" parTransId="{77582E3A-FA04-4869-A0B4-9FE50A2BDF87}" sibTransId="{CD3B174B-D8CC-4CAC-8D07-888AA87000F1}"/>
    <dgm:cxn modelId="{C4DEB84C-7FFB-4678-896E-CA501F2629E8}" srcId="{F7DA2DD5-3267-4820-922F-E788933707BF}" destId="{CBDC1CCF-CD37-4C68-A025-2D6BA43803BD}" srcOrd="0" destOrd="0" parTransId="{ECB852AE-E3D0-435A-9B67-7B39080FB567}" sibTransId="{A9403C35-F23E-4553-81BE-9FB4EB3B2FB8}"/>
    <dgm:cxn modelId="{C721A781-4D9C-45DB-8CFA-F84B78316C0D}" srcId="{2A29DBF1-DF37-4CC3-BED7-7365783297DE}" destId="{6B858ED8-F4AC-40BD-8667-97F6AC8DC5B0}" srcOrd="0" destOrd="0" parTransId="{74FFED91-EF5D-4737-8DD6-B4A28E94E6BB}" sibTransId="{349D5F6F-D222-43F9-B34F-5FF801C12269}"/>
    <dgm:cxn modelId="{E1FDD782-B1B2-4861-B528-FBDA7ABB5CEE}" type="presOf" srcId="{D6942AF3-C8DE-4672-B5FA-FA1680FBF934}" destId="{39DBD28B-E40B-45C1-A684-67E411ACAF6A}" srcOrd="0" destOrd="0" presId="urn:microsoft.com/office/officeart/2017/3/layout/DropPinTimeline"/>
    <dgm:cxn modelId="{49B1828D-EA85-42F6-9798-628EDABD5BBF}" type="presOf" srcId="{732DE963-9FDB-4A36-90EA-70ADF0257175}" destId="{C23C2B04-81AA-48C3-8AF5-47ABDB3F52E3}" srcOrd="0" destOrd="0" presId="urn:microsoft.com/office/officeart/2017/3/layout/DropPinTimeline"/>
    <dgm:cxn modelId="{54470990-8C68-4315-874A-F7E34D960A6B}" type="presOf" srcId="{CBDC1CCF-CD37-4C68-A025-2D6BA43803BD}" destId="{3D99766C-533F-4E82-8404-AA5DF692D620}" srcOrd="0" destOrd="0" presId="urn:microsoft.com/office/officeart/2017/3/layout/DropPinTimeline"/>
    <dgm:cxn modelId="{81C00FA7-BC18-4230-9B21-6D6F90648D50}" srcId="{AF44547B-F5AF-40E4-8CD1-975B6C6EEA6B}" destId="{2A29DBF1-DF37-4CC3-BED7-7365783297DE}" srcOrd="1" destOrd="0" parTransId="{6976D9FF-C469-45A2-A6F5-31A661F15D7B}" sibTransId="{EBA17E68-49EF-4196-B33C-11041B6EA3F8}"/>
    <dgm:cxn modelId="{0D27F1A7-BF28-4C97-95BB-AA1C2A81C5E0}" srcId="{AF44547B-F5AF-40E4-8CD1-975B6C6EEA6B}" destId="{F7DA2DD5-3267-4820-922F-E788933707BF}" srcOrd="3" destOrd="0" parTransId="{A89BBC39-4CE2-4D7B-8EA9-CA29ECAC6DC8}" sibTransId="{B86D54E4-1A65-4B32-B2FB-AEED3557CCDC}"/>
    <dgm:cxn modelId="{CA6A42B7-0CF0-46D4-A73F-69DC6DF9999B}" srcId="{AF44547B-F5AF-40E4-8CD1-975B6C6EEA6B}" destId="{47626785-53D9-4F39-A4A8-121DF1A55F29}" srcOrd="5" destOrd="0" parTransId="{8AC8FD90-CBED-47AE-BBBB-950D8690B068}" sibTransId="{0E2B4FA5-784F-478C-8B5D-6E5420CD463F}"/>
    <dgm:cxn modelId="{36B5EBB7-C3DF-41BB-B35D-221595A21196}" type="presOf" srcId="{2A29DBF1-DF37-4CC3-BED7-7365783297DE}" destId="{6DD141BC-5615-454F-989C-820EB46552C3}" srcOrd="0" destOrd="0" presId="urn:microsoft.com/office/officeart/2017/3/layout/DropPinTimeline"/>
    <dgm:cxn modelId="{64315CC0-9BB9-4C62-8F0A-503DFBE84E82}" type="presOf" srcId="{47626785-53D9-4F39-A4A8-121DF1A55F29}" destId="{34141695-9ECD-4C5A-A4FC-05EA87AAD568}" srcOrd="0" destOrd="0" presId="urn:microsoft.com/office/officeart/2017/3/layout/DropPinTimeline"/>
    <dgm:cxn modelId="{93DAEEC0-F5E0-49E3-B6B3-5FD639352A9C}" srcId="{AF44547B-F5AF-40E4-8CD1-975B6C6EEA6B}" destId="{CA95C9BC-E8AA-402C-A513-C1E2D90FEB65}" srcOrd="4" destOrd="0" parTransId="{5C6C7DB3-8BFE-41EA-87C4-04E845728908}" sibTransId="{92300C6B-4C1A-4441-8AE1-3693120E0AC4}"/>
    <dgm:cxn modelId="{9EBBCBCA-FE49-4CA3-90F3-A2BA3736E7AC}" srcId="{CA95C9BC-E8AA-402C-A513-C1E2D90FEB65}" destId="{8BDCADAB-D70A-45D8-9005-D5E5824AE160}" srcOrd="0" destOrd="0" parTransId="{BB397287-2454-4AEF-AFF1-B34C30685E7F}" sibTransId="{63039992-59A2-4C1C-8365-3F69EF8FC61F}"/>
    <dgm:cxn modelId="{085AA3D1-2070-41E6-86E9-9E49E2F49891}" type="presOf" srcId="{F7DA2DD5-3267-4820-922F-E788933707BF}" destId="{B06377A1-8458-4378-840B-9E903684194F}" srcOrd="0" destOrd="0" presId="urn:microsoft.com/office/officeart/2017/3/layout/DropPinTimeline"/>
    <dgm:cxn modelId="{74E817DC-211F-482D-A30A-E89D70D9D5D9}" srcId="{AF44547B-F5AF-40E4-8CD1-975B6C6EEA6B}" destId="{12BB7709-AB16-4E93-9BB2-F9B1578AB5A7}" srcOrd="0" destOrd="0" parTransId="{448C866C-EC8A-457A-B767-826C5E1977B8}" sibTransId="{985A8FE9-24DD-4BBD-AA6B-7AB45F2F113E}"/>
    <dgm:cxn modelId="{EE0DC4E9-F7C6-424C-B78C-4D4AA9E0B5B4}" type="presOf" srcId="{CA95C9BC-E8AA-402C-A513-C1E2D90FEB65}" destId="{BBB494E4-A3BE-4B12-8B58-962A504743EE}" srcOrd="0" destOrd="0" presId="urn:microsoft.com/office/officeart/2017/3/layout/DropPinTimeline"/>
    <dgm:cxn modelId="{3191EDF3-AB8C-4E7B-8AFF-9D1CEEE60669}" srcId="{47626785-53D9-4F39-A4A8-121DF1A55F29}" destId="{92119C89-F1BC-4415-8C56-A6C77450F1C7}" srcOrd="0" destOrd="0" parTransId="{F74B553B-240B-4444-9148-30F7FABC6845}" sibTransId="{FF5CB99D-FEAD-4F19-9B2E-E67C4396589D}"/>
    <dgm:cxn modelId="{3AA5C8F9-C557-47C7-A812-4DA127DA4ECE}" type="presOf" srcId="{8C4D733A-0D47-4CA6-8C84-994609C7E434}" destId="{AD96839F-B9E6-40A0-BD80-3991D92D6A0F}" srcOrd="0" destOrd="0" presId="urn:microsoft.com/office/officeart/2017/3/layout/DropPinTimeline"/>
    <dgm:cxn modelId="{63516CFF-2456-465F-B490-D5A7A7DEB2CE}" type="presParOf" srcId="{7529B13A-7748-4E88-8430-F4CEA086DA99}" destId="{7DCB5E2B-49DC-4771-A744-5C1B4223B2FE}" srcOrd="0" destOrd="0" presId="urn:microsoft.com/office/officeart/2017/3/layout/DropPinTimeline"/>
    <dgm:cxn modelId="{B674991B-EC87-4213-8401-6A1FD11DED6E}" type="presParOf" srcId="{7529B13A-7748-4E88-8430-F4CEA086DA99}" destId="{E6A606CA-EA6B-4456-BE78-068523C1F49A}" srcOrd="1" destOrd="0" presId="urn:microsoft.com/office/officeart/2017/3/layout/DropPinTimeline"/>
    <dgm:cxn modelId="{2CB60100-48D0-4F8E-9229-5C097B90758A}" type="presParOf" srcId="{E6A606CA-EA6B-4456-BE78-068523C1F49A}" destId="{88256031-E4AF-411B-AE85-62373D696C92}" srcOrd="0" destOrd="0" presId="urn:microsoft.com/office/officeart/2017/3/layout/DropPinTimeline"/>
    <dgm:cxn modelId="{74DC459B-ABFC-48C6-8C08-9EC7FBF0B4DE}" type="presParOf" srcId="{88256031-E4AF-411B-AE85-62373D696C92}" destId="{B9393D6B-1AF2-43E8-8704-F80EDA9101A3}" srcOrd="0" destOrd="0" presId="urn:microsoft.com/office/officeart/2017/3/layout/DropPinTimeline"/>
    <dgm:cxn modelId="{C855A6E5-10E6-45C7-BE50-4818C300BE8D}" type="presParOf" srcId="{88256031-E4AF-411B-AE85-62373D696C92}" destId="{95AB2082-0418-435A-B8DE-8E27E1628146}" srcOrd="1" destOrd="0" presId="urn:microsoft.com/office/officeart/2017/3/layout/DropPinTimeline"/>
    <dgm:cxn modelId="{9319D72D-7A58-425A-8C9F-0C36EE769198}" type="presParOf" srcId="{95AB2082-0418-435A-B8DE-8E27E1628146}" destId="{755B80AD-E99F-491A-ABD6-9ADDF24C8A65}" srcOrd="0" destOrd="0" presId="urn:microsoft.com/office/officeart/2017/3/layout/DropPinTimeline"/>
    <dgm:cxn modelId="{1E71876F-9C8C-417B-8E9F-B22D4C9969CD}" type="presParOf" srcId="{95AB2082-0418-435A-B8DE-8E27E1628146}" destId="{C1057533-5DEF-4CD0-B789-CB8E3B3618A0}" srcOrd="1" destOrd="0" presId="urn:microsoft.com/office/officeart/2017/3/layout/DropPinTimeline"/>
    <dgm:cxn modelId="{73C89580-C4B0-402C-886E-B1DB76E5E2B9}" type="presParOf" srcId="{88256031-E4AF-411B-AE85-62373D696C92}" destId="{39DBD28B-E40B-45C1-A684-67E411ACAF6A}" srcOrd="2" destOrd="0" presId="urn:microsoft.com/office/officeart/2017/3/layout/DropPinTimeline"/>
    <dgm:cxn modelId="{20B5FCAD-8FC6-4FA3-A99A-D6613E9ACC9F}" type="presParOf" srcId="{88256031-E4AF-411B-AE85-62373D696C92}" destId="{970F218D-0D87-4DB4-9F9F-518A47852254}" srcOrd="3" destOrd="0" presId="urn:microsoft.com/office/officeart/2017/3/layout/DropPinTimeline"/>
    <dgm:cxn modelId="{498F1F43-77A7-419E-A89D-6A83F6CE0F54}" type="presParOf" srcId="{88256031-E4AF-411B-AE85-62373D696C92}" destId="{A58CF985-25B6-4A89-8D6B-BA6E08940CAA}" srcOrd="4" destOrd="0" presId="urn:microsoft.com/office/officeart/2017/3/layout/DropPinTimeline"/>
    <dgm:cxn modelId="{A4AD5446-5EEA-4BA7-8D08-90471AA1DEF4}" type="presParOf" srcId="{88256031-E4AF-411B-AE85-62373D696C92}" destId="{25496FFE-784F-45B3-9CBF-C6BCFB874C1D}" srcOrd="5" destOrd="0" presId="urn:microsoft.com/office/officeart/2017/3/layout/DropPinTimeline"/>
    <dgm:cxn modelId="{B532CA54-6967-47EB-B175-D9FFB0B25B96}" type="presParOf" srcId="{E6A606CA-EA6B-4456-BE78-068523C1F49A}" destId="{D58F803F-7AF5-4673-86BF-92BD9882DC1E}" srcOrd="1" destOrd="0" presId="urn:microsoft.com/office/officeart/2017/3/layout/DropPinTimeline"/>
    <dgm:cxn modelId="{BC667BA8-BF3C-49E8-AD22-0725DB6455E3}" type="presParOf" srcId="{E6A606CA-EA6B-4456-BE78-068523C1F49A}" destId="{31F69A3C-D903-470E-A4C8-A87C9E0C67A9}" srcOrd="2" destOrd="0" presId="urn:microsoft.com/office/officeart/2017/3/layout/DropPinTimeline"/>
    <dgm:cxn modelId="{190CA79D-F5C3-4336-9928-10CABD7ACD72}" type="presParOf" srcId="{31F69A3C-D903-470E-A4C8-A87C9E0C67A9}" destId="{7CDC3C3E-DB81-4746-90F4-DC26C226FDC0}" srcOrd="0" destOrd="0" presId="urn:microsoft.com/office/officeart/2017/3/layout/DropPinTimeline"/>
    <dgm:cxn modelId="{1D93418B-C82D-4957-BBAD-5DB212498874}" type="presParOf" srcId="{31F69A3C-D903-470E-A4C8-A87C9E0C67A9}" destId="{F5619124-4E13-4DE6-B304-FEB3970F29EB}" srcOrd="1" destOrd="0" presId="urn:microsoft.com/office/officeart/2017/3/layout/DropPinTimeline"/>
    <dgm:cxn modelId="{3F43DD40-EDF3-4680-89C9-6E05F222ECCF}" type="presParOf" srcId="{F5619124-4E13-4DE6-B304-FEB3970F29EB}" destId="{8A22931F-8B8E-4DBC-9D97-9BF1011FA125}" srcOrd="0" destOrd="0" presId="urn:microsoft.com/office/officeart/2017/3/layout/DropPinTimeline"/>
    <dgm:cxn modelId="{1B0C6F90-C08E-43B8-A274-ADA5FC51F9AD}" type="presParOf" srcId="{F5619124-4E13-4DE6-B304-FEB3970F29EB}" destId="{5ADBFD8B-73C5-4669-AF51-7ABFA3C3834D}" srcOrd="1" destOrd="0" presId="urn:microsoft.com/office/officeart/2017/3/layout/DropPinTimeline"/>
    <dgm:cxn modelId="{1A7A51D3-1F20-40DD-9BA9-1D44BF263959}" type="presParOf" srcId="{31F69A3C-D903-470E-A4C8-A87C9E0C67A9}" destId="{42DFC849-DE56-4EDD-98B4-690DACAABC80}" srcOrd="2" destOrd="0" presId="urn:microsoft.com/office/officeart/2017/3/layout/DropPinTimeline"/>
    <dgm:cxn modelId="{E340C902-03EB-4AC0-88DC-EEEEB575E0F7}" type="presParOf" srcId="{31F69A3C-D903-470E-A4C8-A87C9E0C67A9}" destId="{6DD141BC-5615-454F-989C-820EB46552C3}" srcOrd="3" destOrd="0" presId="urn:microsoft.com/office/officeart/2017/3/layout/DropPinTimeline"/>
    <dgm:cxn modelId="{84CA779C-8B77-4B41-A782-D1ACE3A22924}" type="presParOf" srcId="{31F69A3C-D903-470E-A4C8-A87C9E0C67A9}" destId="{89E13C24-0048-49C8-A8FC-CD5DBAA81F5E}" srcOrd="4" destOrd="0" presId="urn:microsoft.com/office/officeart/2017/3/layout/DropPinTimeline"/>
    <dgm:cxn modelId="{21436DAC-D00A-45D2-A563-C3406EBDC07F}" type="presParOf" srcId="{31F69A3C-D903-470E-A4C8-A87C9E0C67A9}" destId="{5160FAD2-47A6-478A-B369-23D31BED15AE}" srcOrd="5" destOrd="0" presId="urn:microsoft.com/office/officeart/2017/3/layout/DropPinTimeline"/>
    <dgm:cxn modelId="{87E77F15-9857-4EA3-86B9-1E177F6805C1}" type="presParOf" srcId="{E6A606CA-EA6B-4456-BE78-068523C1F49A}" destId="{18DDB18A-A19C-4FC5-9F36-80EBE3112B66}" srcOrd="3" destOrd="0" presId="urn:microsoft.com/office/officeart/2017/3/layout/DropPinTimeline"/>
    <dgm:cxn modelId="{4976275D-E3C2-449A-970A-0B04640D9F37}" type="presParOf" srcId="{E6A606CA-EA6B-4456-BE78-068523C1F49A}" destId="{9BE00848-5459-4FA1-AA88-E62C790C6746}" srcOrd="4" destOrd="0" presId="urn:microsoft.com/office/officeart/2017/3/layout/DropPinTimeline"/>
    <dgm:cxn modelId="{C45A19D8-455F-4D78-9D21-F92155EE7CA5}" type="presParOf" srcId="{9BE00848-5459-4FA1-AA88-E62C790C6746}" destId="{9E7D1C98-27EB-45A2-BFBE-AE7BFD5FC257}" srcOrd="0" destOrd="0" presId="urn:microsoft.com/office/officeart/2017/3/layout/DropPinTimeline"/>
    <dgm:cxn modelId="{F8BD5200-32BD-485A-B436-2D1CE6BB4FD3}" type="presParOf" srcId="{9BE00848-5459-4FA1-AA88-E62C790C6746}" destId="{E410D541-89E8-4977-82FD-929A20B1DC3F}" srcOrd="1" destOrd="0" presId="urn:microsoft.com/office/officeart/2017/3/layout/DropPinTimeline"/>
    <dgm:cxn modelId="{63B2A0CB-455C-4D18-9EC5-7DC0BC4AAB25}" type="presParOf" srcId="{E410D541-89E8-4977-82FD-929A20B1DC3F}" destId="{0809B99D-70F9-485A-A050-7BD01A963E6B}" srcOrd="0" destOrd="0" presId="urn:microsoft.com/office/officeart/2017/3/layout/DropPinTimeline"/>
    <dgm:cxn modelId="{2583671E-BA4F-4502-87EC-C9490BC8FEE5}" type="presParOf" srcId="{E410D541-89E8-4977-82FD-929A20B1DC3F}" destId="{5622F9C3-32AF-41AD-859F-E81A0CD0D646}" srcOrd="1" destOrd="0" presId="urn:microsoft.com/office/officeart/2017/3/layout/DropPinTimeline"/>
    <dgm:cxn modelId="{0F3CC5C7-5531-48D4-B00F-51710741B321}" type="presParOf" srcId="{9BE00848-5459-4FA1-AA88-E62C790C6746}" destId="{AD96839F-B9E6-40A0-BD80-3991D92D6A0F}" srcOrd="2" destOrd="0" presId="urn:microsoft.com/office/officeart/2017/3/layout/DropPinTimeline"/>
    <dgm:cxn modelId="{54067AFA-F7AC-4939-9961-5B8888432007}" type="presParOf" srcId="{9BE00848-5459-4FA1-AA88-E62C790C6746}" destId="{C23C2B04-81AA-48C3-8AF5-47ABDB3F52E3}" srcOrd="3" destOrd="0" presId="urn:microsoft.com/office/officeart/2017/3/layout/DropPinTimeline"/>
    <dgm:cxn modelId="{AB31820C-9F7D-490C-8BD4-894A849F35AD}" type="presParOf" srcId="{9BE00848-5459-4FA1-AA88-E62C790C6746}" destId="{2FEC71AC-3EB4-46F1-92DB-61E857B46D41}" srcOrd="4" destOrd="0" presId="urn:microsoft.com/office/officeart/2017/3/layout/DropPinTimeline"/>
    <dgm:cxn modelId="{2909544E-F356-4379-9481-B3CE856FBA74}" type="presParOf" srcId="{9BE00848-5459-4FA1-AA88-E62C790C6746}" destId="{91547521-E0F1-4C97-8FE2-4F34EF94EB63}" srcOrd="5" destOrd="0" presId="urn:microsoft.com/office/officeart/2017/3/layout/DropPinTimeline"/>
    <dgm:cxn modelId="{CD0D933A-5B43-4966-83E8-5DE735A4BE18}" type="presParOf" srcId="{E6A606CA-EA6B-4456-BE78-068523C1F49A}" destId="{266F4F79-6F55-4805-B327-00070F301D2A}" srcOrd="5" destOrd="0" presId="urn:microsoft.com/office/officeart/2017/3/layout/DropPinTimeline"/>
    <dgm:cxn modelId="{F19EB66E-00B6-41B6-A448-4F980831A2E4}" type="presParOf" srcId="{E6A606CA-EA6B-4456-BE78-068523C1F49A}" destId="{6000ECFC-6AFA-446B-9BBB-93CD4C965366}" srcOrd="6" destOrd="0" presId="urn:microsoft.com/office/officeart/2017/3/layout/DropPinTimeline"/>
    <dgm:cxn modelId="{4FCF5983-10D7-45F4-82E0-FD2F54BD208E}" type="presParOf" srcId="{6000ECFC-6AFA-446B-9BBB-93CD4C965366}" destId="{D3114BCC-37A9-4F84-B152-C52F66FC65AD}" srcOrd="0" destOrd="0" presId="urn:microsoft.com/office/officeart/2017/3/layout/DropPinTimeline"/>
    <dgm:cxn modelId="{B4A7F0A0-B255-4F34-B95F-A0A60D8AE5A1}" type="presParOf" srcId="{6000ECFC-6AFA-446B-9BBB-93CD4C965366}" destId="{A9992ADD-2A2A-4AE8-889A-04794325FD41}" srcOrd="1" destOrd="0" presId="urn:microsoft.com/office/officeart/2017/3/layout/DropPinTimeline"/>
    <dgm:cxn modelId="{4818E0FE-25E0-4A3F-8CE3-8F0107EB56A5}" type="presParOf" srcId="{A9992ADD-2A2A-4AE8-889A-04794325FD41}" destId="{D2BF55DF-13B2-4ADB-856C-A69E08960162}" srcOrd="0" destOrd="0" presId="urn:microsoft.com/office/officeart/2017/3/layout/DropPinTimeline"/>
    <dgm:cxn modelId="{52DAF4C7-5A79-438B-8BA8-1D62B374ECCE}" type="presParOf" srcId="{A9992ADD-2A2A-4AE8-889A-04794325FD41}" destId="{6398C554-D65D-44CE-BD15-7AA555085C42}" srcOrd="1" destOrd="0" presId="urn:microsoft.com/office/officeart/2017/3/layout/DropPinTimeline"/>
    <dgm:cxn modelId="{A254FF4D-1C4B-439E-A202-5229131A81F3}" type="presParOf" srcId="{6000ECFC-6AFA-446B-9BBB-93CD4C965366}" destId="{3D99766C-533F-4E82-8404-AA5DF692D620}" srcOrd="2" destOrd="0" presId="urn:microsoft.com/office/officeart/2017/3/layout/DropPinTimeline"/>
    <dgm:cxn modelId="{B9D77741-1F70-4858-9DA4-ECAE884E07E1}" type="presParOf" srcId="{6000ECFC-6AFA-446B-9BBB-93CD4C965366}" destId="{B06377A1-8458-4378-840B-9E903684194F}" srcOrd="3" destOrd="0" presId="urn:microsoft.com/office/officeart/2017/3/layout/DropPinTimeline"/>
    <dgm:cxn modelId="{2BBF8005-A79B-45DA-8B3E-B67196425E4A}" type="presParOf" srcId="{6000ECFC-6AFA-446B-9BBB-93CD4C965366}" destId="{6F9D4E67-5F4A-4488-BBEE-B8C5D9F774A2}" srcOrd="4" destOrd="0" presId="urn:microsoft.com/office/officeart/2017/3/layout/DropPinTimeline"/>
    <dgm:cxn modelId="{5F5C634D-A3D6-4BC5-B55A-9121AD813D23}" type="presParOf" srcId="{6000ECFC-6AFA-446B-9BBB-93CD4C965366}" destId="{7719715F-7AD7-4D72-9E87-50A66130ED4E}" srcOrd="5" destOrd="0" presId="urn:microsoft.com/office/officeart/2017/3/layout/DropPinTimeline"/>
    <dgm:cxn modelId="{7F1507E1-5B0A-4F18-94E6-DDFDE2462782}" type="presParOf" srcId="{E6A606CA-EA6B-4456-BE78-068523C1F49A}" destId="{B821C59B-0F4D-4B3E-AB2C-B8AB3AA3901C}" srcOrd="7" destOrd="0" presId="urn:microsoft.com/office/officeart/2017/3/layout/DropPinTimeline"/>
    <dgm:cxn modelId="{E194968F-E8A1-4842-8DEA-DCD08D3F5F56}" type="presParOf" srcId="{E6A606CA-EA6B-4456-BE78-068523C1F49A}" destId="{179F200D-9A69-4A40-8291-1DBEF68F24A1}" srcOrd="8" destOrd="0" presId="urn:microsoft.com/office/officeart/2017/3/layout/DropPinTimeline"/>
    <dgm:cxn modelId="{93E422BE-90C9-437D-9CC4-FB04F70A676F}" type="presParOf" srcId="{179F200D-9A69-4A40-8291-1DBEF68F24A1}" destId="{DA82ED60-BCC8-4726-BBBF-D894203CC5EA}" srcOrd="0" destOrd="0" presId="urn:microsoft.com/office/officeart/2017/3/layout/DropPinTimeline"/>
    <dgm:cxn modelId="{76EBB789-D7A5-4F91-89AF-4297A0E62BD7}" type="presParOf" srcId="{179F200D-9A69-4A40-8291-1DBEF68F24A1}" destId="{F1326741-A593-4765-B755-713DC873D22B}" srcOrd="1" destOrd="0" presId="urn:microsoft.com/office/officeart/2017/3/layout/DropPinTimeline"/>
    <dgm:cxn modelId="{D509E100-6780-4304-A493-5B08F02EEE56}" type="presParOf" srcId="{F1326741-A593-4765-B755-713DC873D22B}" destId="{9E348A82-5E62-43DF-9C48-8404D9FF9882}" srcOrd="0" destOrd="0" presId="urn:microsoft.com/office/officeart/2017/3/layout/DropPinTimeline"/>
    <dgm:cxn modelId="{AAF424DF-4606-46F4-A9D0-2A667FE6753D}" type="presParOf" srcId="{F1326741-A593-4765-B755-713DC873D22B}" destId="{F9C84563-1170-4B90-920C-447BE39C1678}" srcOrd="1" destOrd="0" presId="urn:microsoft.com/office/officeart/2017/3/layout/DropPinTimeline"/>
    <dgm:cxn modelId="{1AE397D1-E833-4C3B-B2D9-D48B29CB390A}" type="presParOf" srcId="{179F200D-9A69-4A40-8291-1DBEF68F24A1}" destId="{4E63C6EA-A666-4474-A951-831330955CF8}" srcOrd="2" destOrd="0" presId="urn:microsoft.com/office/officeart/2017/3/layout/DropPinTimeline"/>
    <dgm:cxn modelId="{FE17917E-AA1A-4C6D-9348-505C2B56D360}" type="presParOf" srcId="{179F200D-9A69-4A40-8291-1DBEF68F24A1}" destId="{BBB494E4-A3BE-4B12-8B58-962A504743EE}" srcOrd="3" destOrd="0" presId="urn:microsoft.com/office/officeart/2017/3/layout/DropPinTimeline"/>
    <dgm:cxn modelId="{77B250A6-4C4A-4DA0-84CA-622355DBD22F}" type="presParOf" srcId="{179F200D-9A69-4A40-8291-1DBEF68F24A1}" destId="{06CBC67B-17C7-4AED-9097-52AA1AD7EF4C}" srcOrd="4" destOrd="0" presId="urn:microsoft.com/office/officeart/2017/3/layout/DropPinTimeline"/>
    <dgm:cxn modelId="{AA9B6A2C-4C4A-4908-B79C-B763911C4E90}" type="presParOf" srcId="{179F200D-9A69-4A40-8291-1DBEF68F24A1}" destId="{3EBF3106-84F3-4BA0-BF93-357525070BE7}" srcOrd="5" destOrd="0" presId="urn:microsoft.com/office/officeart/2017/3/layout/DropPinTimeline"/>
    <dgm:cxn modelId="{673E942D-747C-454B-9960-0D4873D5FE20}" type="presParOf" srcId="{E6A606CA-EA6B-4456-BE78-068523C1F49A}" destId="{FF841538-F27D-43DB-9443-E491F920F261}" srcOrd="9" destOrd="0" presId="urn:microsoft.com/office/officeart/2017/3/layout/DropPinTimeline"/>
    <dgm:cxn modelId="{8BC4C178-26E2-4E5A-A624-179DAACB1CB3}" type="presParOf" srcId="{E6A606CA-EA6B-4456-BE78-068523C1F49A}" destId="{C665977F-4147-4404-BCAF-328C5374358B}" srcOrd="10" destOrd="0" presId="urn:microsoft.com/office/officeart/2017/3/layout/DropPinTimeline"/>
    <dgm:cxn modelId="{0BD3CD6C-5B33-4350-9E86-0E62A2695893}" type="presParOf" srcId="{C665977F-4147-4404-BCAF-328C5374358B}" destId="{C9CFB6F8-83BA-465C-BD45-5B8810CF8974}" srcOrd="0" destOrd="0" presId="urn:microsoft.com/office/officeart/2017/3/layout/DropPinTimeline"/>
    <dgm:cxn modelId="{1870482F-F85C-4A97-93D8-B9783B77E974}" type="presParOf" srcId="{C665977F-4147-4404-BCAF-328C5374358B}" destId="{6CC32EF5-23AA-4A2F-9A50-2CF04BC1B682}" srcOrd="1" destOrd="0" presId="urn:microsoft.com/office/officeart/2017/3/layout/DropPinTimeline"/>
    <dgm:cxn modelId="{B3442AE4-C527-47A5-B0B4-3D22B6960475}" type="presParOf" srcId="{6CC32EF5-23AA-4A2F-9A50-2CF04BC1B682}" destId="{D2E3D134-2E80-4971-B465-563AF8FD549E}" srcOrd="0" destOrd="0" presId="urn:microsoft.com/office/officeart/2017/3/layout/DropPinTimeline"/>
    <dgm:cxn modelId="{C11C2E6A-86F2-4D69-8F0D-6392C9F46A24}" type="presParOf" srcId="{6CC32EF5-23AA-4A2F-9A50-2CF04BC1B682}" destId="{B18F4115-EC23-4563-B3BC-9989427C8648}" srcOrd="1" destOrd="0" presId="urn:microsoft.com/office/officeart/2017/3/layout/DropPinTimeline"/>
    <dgm:cxn modelId="{9F10651C-BCC7-4813-B69F-DBBD7ED2E665}" type="presParOf" srcId="{C665977F-4147-4404-BCAF-328C5374358B}" destId="{E087E1C9-CE90-47CE-91B9-D059D3F5D31F}" srcOrd="2" destOrd="0" presId="urn:microsoft.com/office/officeart/2017/3/layout/DropPinTimeline"/>
    <dgm:cxn modelId="{78976C8A-0B99-413E-9E69-E1037EDC42E3}" type="presParOf" srcId="{C665977F-4147-4404-BCAF-328C5374358B}" destId="{34141695-9ECD-4C5A-A4FC-05EA87AAD568}" srcOrd="3" destOrd="0" presId="urn:microsoft.com/office/officeart/2017/3/layout/DropPinTimeline"/>
    <dgm:cxn modelId="{E8443E08-0077-42BB-8CBC-03D30E72BCB3}" type="presParOf" srcId="{C665977F-4147-4404-BCAF-328C5374358B}" destId="{C63F4E29-1B5A-4FEF-8E66-79166AC64A8D}" srcOrd="4" destOrd="0" presId="urn:microsoft.com/office/officeart/2017/3/layout/DropPinTimeline"/>
    <dgm:cxn modelId="{FE7EE036-998B-4559-83C2-966B0D3DFB3D}" type="presParOf" srcId="{C665977F-4147-4404-BCAF-328C5374358B}" destId="{9DCD637B-F144-417A-8227-211884CF6776}" srcOrd="5" destOrd="0" presId="urn:microsoft.com/office/officeart/2017/3/layout/DropPi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C04367-41D9-4107-8494-88F61BF832DA}">
      <dsp:nvSpPr>
        <dsp:cNvPr id="0" name=""/>
        <dsp:cNvSpPr/>
      </dsp:nvSpPr>
      <dsp:spPr>
        <a:xfrm>
          <a:off x="6986875" y="2340946"/>
          <a:ext cx="3697930" cy="1036439"/>
        </a:xfrm>
        <a:custGeom>
          <a:avLst/>
          <a:gdLst/>
          <a:ahLst/>
          <a:cxnLst/>
          <a:rect l="0" t="0" r="0" b="0"/>
          <a:pathLst>
            <a:path>
              <a:moveTo>
                <a:pt x="0" y="0"/>
              </a:moveTo>
              <a:lnTo>
                <a:pt x="0" y="852759"/>
              </a:lnTo>
              <a:lnTo>
                <a:pt x="3697930" y="852759"/>
              </a:lnTo>
              <a:lnTo>
                <a:pt x="3697930" y="1036439"/>
              </a:lnTo>
            </a:path>
          </a:pathLst>
        </a:cu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D318D9-CD74-4A32-B2B8-481D76F11D07}">
      <dsp:nvSpPr>
        <dsp:cNvPr id="0" name=""/>
        <dsp:cNvSpPr/>
      </dsp:nvSpPr>
      <dsp:spPr>
        <a:xfrm>
          <a:off x="6986875" y="2340946"/>
          <a:ext cx="1274573" cy="1036439"/>
        </a:xfrm>
        <a:custGeom>
          <a:avLst/>
          <a:gdLst/>
          <a:ahLst/>
          <a:cxnLst/>
          <a:rect l="0" t="0" r="0" b="0"/>
          <a:pathLst>
            <a:path>
              <a:moveTo>
                <a:pt x="0" y="0"/>
              </a:moveTo>
              <a:lnTo>
                <a:pt x="0" y="852759"/>
              </a:lnTo>
              <a:lnTo>
                <a:pt x="1274573" y="852759"/>
              </a:lnTo>
              <a:lnTo>
                <a:pt x="1274573" y="1036439"/>
              </a:lnTo>
            </a:path>
          </a:pathLst>
        </a:cu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B3C6B2-3E36-4CA6-BCB5-2158BF8DC3C0}">
      <dsp:nvSpPr>
        <dsp:cNvPr id="0" name=""/>
        <dsp:cNvSpPr/>
      </dsp:nvSpPr>
      <dsp:spPr>
        <a:xfrm>
          <a:off x="5838091" y="2340946"/>
          <a:ext cx="1148783" cy="1036439"/>
        </a:xfrm>
        <a:custGeom>
          <a:avLst/>
          <a:gdLst/>
          <a:ahLst/>
          <a:cxnLst/>
          <a:rect l="0" t="0" r="0" b="0"/>
          <a:pathLst>
            <a:path>
              <a:moveTo>
                <a:pt x="1148783" y="0"/>
              </a:moveTo>
              <a:lnTo>
                <a:pt x="1148783" y="852759"/>
              </a:lnTo>
              <a:lnTo>
                <a:pt x="0" y="852759"/>
              </a:lnTo>
              <a:lnTo>
                <a:pt x="0" y="1036439"/>
              </a:lnTo>
            </a:path>
          </a:pathLst>
        </a:cu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7EF6F1-E61F-4A74-A773-E4AEA8B6AA4D}">
      <dsp:nvSpPr>
        <dsp:cNvPr id="0" name=""/>
        <dsp:cNvSpPr/>
      </dsp:nvSpPr>
      <dsp:spPr>
        <a:xfrm>
          <a:off x="3414734" y="2340946"/>
          <a:ext cx="3572140" cy="1036439"/>
        </a:xfrm>
        <a:custGeom>
          <a:avLst/>
          <a:gdLst/>
          <a:ahLst/>
          <a:cxnLst/>
          <a:rect l="0" t="0" r="0" b="0"/>
          <a:pathLst>
            <a:path>
              <a:moveTo>
                <a:pt x="3572140" y="0"/>
              </a:moveTo>
              <a:lnTo>
                <a:pt x="3572140" y="852759"/>
              </a:lnTo>
              <a:lnTo>
                <a:pt x="0" y="852759"/>
              </a:lnTo>
              <a:lnTo>
                <a:pt x="0" y="1036439"/>
              </a:lnTo>
            </a:path>
          </a:pathLst>
        </a:cu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DB391A-DA9D-4D7E-973F-433227EAF4DC}">
      <dsp:nvSpPr>
        <dsp:cNvPr id="0" name=""/>
        <dsp:cNvSpPr/>
      </dsp:nvSpPr>
      <dsp:spPr>
        <a:xfrm>
          <a:off x="991377" y="2340946"/>
          <a:ext cx="5995497" cy="1036439"/>
        </a:xfrm>
        <a:custGeom>
          <a:avLst/>
          <a:gdLst/>
          <a:ahLst/>
          <a:cxnLst/>
          <a:rect l="0" t="0" r="0" b="0"/>
          <a:pathLst>
            <a:path>
              <a:moveTo>
                <a:pt x="5995497" y="0"/>
              </a:moveTo>
              <a:lnTo>
                <a:pt x="5995497" y="852759"/>
              </a:lnTo>
              <a:lnTo>
                <a:pt x="0" y="852759"/>
              </a:lnTo>
              <a:lnTo>
                <a:pt x="0" y="1036439"/>
              </a:lnTo>
            </a:path>
          </a:pathLst>
        </a:cu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2DDE36-88B7-4099-81E0-57B5D4455B2C}">
      <dsp:nvSpPr>
        <dsp:cNvPr id="0" name=""/>
        <dsp:cNvSpPr/>
      </dsp:nvSpPr>
      <dsp:spPr>
        <a:xfrm>
          <a:off x="4538537" y="323172"/>
          <a:ext cx="2448337" cy="758730"/>
        </a:xfrm>
        <a:custGeom>
          <a:avLst/>
          <a:gdLst/>
          <a:ahLst/>
          <a:cxnLst/>
          <a:rect l="0" t="0" r="0" b="0"/>
          <a:pathLst>
            <a:path>
              <a:moveTo>
                <a:pt x="0" y="0"/>
              </a:moveTo>
              <a:lnTo>
                <a:pt x="0" y="575050"/>
              </a:lnTo>
              <a:lnTo>
                <a:pt x="2448337" y="575050"/>
              </a:lnTo>
              <a:lnTo>
                <a:pt x="2448337" y="758730"/>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696726B-954C-4D95-A735-429F5FFCE9F0}">
      <dsp:nvSpPr>
        <dsp:cNvPr id="0" name=""/>
        <dsp:cNvSpPr/>
      </dsp:nvSpPr>
      <dsp:spPr>
        <a:xfrm>
          <a:off x="1906717" y="323172"/>
          <a:ext cx="2631820" cy="758704"/>
        </a:xfrm>
        <a:custGeom>
          <a:avLst/>
          <a:gdLst/>
          <a:ahLst/>
          <a:cxnLst/>
          <a:rect l="0" t="0" r="0" b="0"/>
          <a:pathLst>
            <a:path>
              <a:moveTo>
                <a:pt x="2631820" y="0"/>
              </a:moveTo>
              <a:lnTo>
                <a:pt x="2631820" y="575025"/>
              </a:lnTo>
              <a:lnTo>
                <a:pt x="0" y="575025"/>
              </a:lnTo>
              <a:lnTo>
                <a:pt x="0" y="758704"/>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B653E01-9384-4D36-88AA-2115B293FA7A}">
      <dsp:nvSpPr>
        <dsp:cNvPr id="0" name=""/>
        <dsp:cNvSpPr/>
      </dsp:nvSpPr>
      <dsp:spPr>
        <a:xfrm>
          <a:off x="2963404" y="-209289"/>
          <a:ext cx="3150267" cy="53246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83E3D6-9A65-4787-AD20-D2EE33EE7F7D}">
      <dsp:nvSpPr>
        <dsp:cNvPr id="0" name=""/>
        <dsp:cNvSpPr/>
      </dsp:nvSpPr>
      <dsp:spPr>
        <a:xfrm>
          <a:off x="3183709" y="0"/>
          <a:ext cx="3150267" cy="532462"/>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Up to $26.5M per region</a:t>
          </a:r>
        </a:p>
      </dsp:txBody>
      <dsp:txXfrm>
        <a:off x="3199304" y="15595"/>
        <a:ext cx="3119077" cy="501272"/>
      </dsp:txXfrm>
    </dsp:sp>
    <dsp:sp modelId="{F5563F2B-63F4-4747-86FB-3726EF544184}">
      <dsp:nvSpPr>
        <dsp:cNvPr id="0" name=""/>
        <dsp:cNvSpPr/>
      </dsp:nvSpPr>
      <dsp:spPr>
        <a:xfrm>
          <a:off x="915343" y="1081877"/>
          <a:ext cx="1982746" cy="125904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9E28F5-9BA8-41AA-9E83-8DD63AA2D132}">
      <dsp:nvSpPr>
        <dsp:cNvPr id="0" name=""/>
        <dsp:cNvSpPr/>
      </dsp:nvSpPr>
      <dsp:spPr>
        <a:xfrm>
          <a:off x="1135648" y="1291167"/>
          <a:ext cx="1982746" cy="125904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HRTC Maintenance</a:t>
          </a:r>
        </a:p>
        <a:p>
          <a:pPr marL="0" lvl="0" indent="0" algn="ctr" defTabSz="933450">
            <a:lnSpc>
              <a:spcPct val="90000"/>
            </a:lnSpc>
            <a:spcBef>
              <a:spcPct val="0"/>
            </a:spcBef>
            <a:spcAft>
              <a:spcPct val="35000"/>
            </a:spcAft>
            <a:buNone/>
          </a:pPr>
          <a:r>
            <a:rPr lang="en-US" sz="2100" kern="1200"/>
            <a:t>$1.5M</a:t>
          </a:r>
        </a:p>
      </dsp:txBody>
      <dsp:txXfrm>
        <a:off x="1172524" y="1328043"/>
        <a:ext cx="1908994" cy="1185292"/>
      </dsp:txXfrm>
    </dsp:sp>
    <dsp:sp modelId="{D881C02E-6080-4DE4-9260-0DB3457107E0}">
      <dsp:nvSpPr>
        <dsp:cNvPr id="0" name=""/>
        <dsp:cNvSpPr/>
      </dsp:nvSpPr>
      <dsp:spPr>
        <a:xfrm>
          <a:off x="5995502" y="1081902"/>
          <a:ext cx="1982746" cy="125904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F3044C-AD30-4C95-8E92-04A2480968BD}">
      <dsp:nvSpPr>
        <dsp:cNvPr id="0" name=""/>
        <dsp:cNvSpPr/>
      </dsp:nvSpPr>
      <dsp:spPr>
        <a:xfrm>
          <a:off x="6215807" y="1291192"/>
          <a:ext cx="1982746" cy="125904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Project Development</a:t>
          </a:r>
        </a:p>
        <a:p>
          <a:pPr marL="0" lvl="0" indent="0" algn="ctr" defTabSz="933450">
            <a:lnSpc>
              <a:spcPct val="90000"/>
            </a:lnSpc>
            <a:spcBef>
              <a:spcPct val="0"/>
            </a:spcBef>
            <a:spcAft>
              <a:spcPct val="35000"/>
            </a:spcAft>
            <a:buNone/>
          </a:pPr>
          <a:r>
            <a:rPr lang="en-US" sz="2100" kern="1200"/>
            <a:t>$25M</a:t>
          </a:r>
        </a:p>
      </dsp:txBody>
      <dsp:txXfrm>
        <a:off x="6252683" y="1328068"/>
        <a:ext cx="1908994" cy="1185292"/>
      </dsp:txXfrm>
    </dsp:sp>
    <dsp:sp modelId="{CE4E5384-9961-4217-BF89-52357B7F3F25}">
      <dsp:nvSpPr>
        <dsp:cNvPr id="0" name=""/>
        <dsp:cNvSpPr/>
      </dsp:nvSpPr>
      <dsp:spPr>
        <a:xfrm>
          <a:off x="4" y="3377385"/>
          <a:ext cx="1982746" cy="125904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E6D66B-07A9-47AE-9B42-585531A44ECA}">
      <dsp:nvSpPr>
        <dsp:cNvPr id="0" name=""/>
        <dsp:cNvSpPr/>
      </dsp:nvSpPr>
      <dsp:spPr>
        <a:xfrm>
          <a:off x="220309" y="3586675"/>
          <a:ext cx="1982746" cy="125904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Careers Coordinator</a:t>
          </a:r>
        </a:p>
        <a:p>
          <a:pPr marL="0" lvl="0" indent="0" algn="ctr" defTabSz="933450">
            <a:lnSpc>
              <a:spcPct val="90000"/>
            </a:lnSpc>
            <a:spcBef>
              <a:spcPct val="0"/>
            </a:spcBef>
            <a:spcAft>
              <a:spcPct val="35000"/>
            </a:spcAft>
            <a:buNone/>
          </a:pPr>
          <a:r>
            <a:rPr lang="en-US" sz="2100" kern="1200"/>
            <a:t>$3M</a:t>
          </a:r>
        </a:p>
      </dsp:txBody>
      <dsp:txXfrm>
        <a:off x="257185" y="3623551"/>
        <a:ext cx="1908994" cy="1185292"/>
      </dsp:txXfrm>
    </dsp:sp>
    <dsp:sp modelId="{78B82339-6CBB-4403-91D6-DF74248D9675}">
      <dsp:nvSpPr>
        <dsp:cNvPr id="0" name=""/>
        <dsp:cNvSpPr/>
      </dsp:nvSpPr>
      <dsp:spPr>
        <a:xfrm>
          <a:off x="2423361" y="3377385"/>
          <a:ext cx="1982746" cy="125904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9C1DCF-CF88-4CEC-9AEC-36C2ADBC5748}">
      <dsp:nvSpPr>
        <dsp:cNvPr id="0" name=""/>
        <dsp:cNvSpPr/>
      </dsp:nvSpPr>
      <dsp:spPr>
        <a:xfrm>
          <a:off x="2643666" y="3586675"/>
          <a:ext cx="1982746" cy="125904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Community Asset Survey</a:t>
          </a:r>
        </a:p>
        <a:p>
          <a:pPr marL="0" lvl="0" indent="0" algn="ctr" defTabSz="933450">
            <a:lnSpc>
              <a:spcPct val="90000"/>
            </a:lnSpc>
            <a:spcBef>
              <a:spcPct val="0"/>
            </a:spcBef>
            <a:spcAft>
              <a:spcPct val="35000"/>
            </a:spcAft>
            <a:buNone/>
          </a:pPr>
          <a:r>
            <a:rPr lang="en-US" sz="2100" kern="1200"/>
            <a:t>$1M</a:t>
          </a:r>
        </a:p>
      </dsp:txBody>
      <dsp:txXfrm>
        <a:off x="2680542" y="3623551"/>
        <a:ext cx="1908994" cy="1185292"/>
      </dsp:txXfrm>
    </dsp:sp>
    <dsp:sp modelId="{F4FD1983-EAB8-410D-BA21-0810E218557F}">
      <dsp:nvSpPr>
        <dsp:cNvPr id="0" name=""/>
        <dsp:cNvSpPr/>
      </dsp:nvSpPr>
      <dsp:spPr>
        <a:xfrm>
          <a:off x="4846718" y="3377385"/>
          <a:ext cx="1982746" cy="125904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6647CA-76E7-4968-9B04-219919E4AA29}">
      <dsp:nvSpPr>
        <dsp:cNvPr id="0" name=""/>
        <dsp:cNvSpPr/>
      </dsp:nvSpPr>
      <dsp:spPr>
        <a:xfrm>
          <a:off x="5067023" y="3586675"/>
          <a:ext cx="1982746" cy="125904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Revolving Loan Fund</a:t>
          </a:r>
        </a:p>
        <a:p>
          <a:pPr marL="0" lvl="0" indent="0" algn="ctr" defTabSz="933450">
            <a:lnSpc>
              <a:spcPct val="90000"/>
            </a:lnSpc>
            <a:spcBef>
              <a:spcPct val="0"/>
            </a:spcBef>
            <a:spcAft>
              <a:spcPct val="35000"/>
            </a:spcAft>
            <a:buNone/>
          </a:pPr>
          <a:r>
            <a:rPr lang="en-US" sz="2100" kern="1200"/>
            <a:t>$5M</a:t>
          </a:r>
        </a:p>
      </dsp:txBody>
      <dsp:txXfrm>
        <a:off x="5103899" y="3623551"/>
        <a:ext cx="1908994" cy="1185292"/>
      </dsp:txXfrm>
    </dsp:sp>
    <dsp:sp modelId="{0CAE076C-9839-4048-A121-4994EE9BF480}">
      <dsp:nvSpPr>
        <dsp:cNvPr id="0" name=""/>
        <dsp:cNvSpPr/>
      </dsp:nvSpPr>
      <dsp:spPr>
        <a:xfrm>
          <a:off x="7270075" y="3377385"/>
          <a:ext cx="1982746" cy="125904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FCC0B8-8E91-47E2-9329-04F81E5E8FE8}">
      <dsp:nvSpPr>
        <dsp:cNvPr id="0" name=""/>
        <dsp:cNvSpPr/>
      </dsp:nvSpPr>
      <dsp:spPr>
        <a:xfrm>
          <a:off x="7490380" y="3586675"/>
          <a:ext cx="1982746" cy="125904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Project Investment</a:t>
          </a:r>
        </a:p>
        <a:p>
          <a:pPr marL="0" lvl="0" indent="0" algn="ctr" defTabSz="933450">
            <a:lnSpc>
              <a:spcPct val="90000"/>
            </a:lnSpc>
            <a:spcBef>
              <a:spcPct val="0"/>
            </a:spcBef>
            <a:spcAft>
              <a:spcPct val="35000"/>
            </a:spcAft>
            <a:buNone/>
          </a:pPr>
          <a:r>
            <a:rPr lang="en-US" sz="2100" kern="1200"/>
            <a:t>$15M</a:t>
          </a:r>
        </a:p>
      </dsp:txBody>
      <dsp:txXfrm>
        <a:off x="7527256" y="3623551"/>
        <a:ext cx="1908994" cy="1185292"/>
      </dsp:txXfrm>
    </dsp:sp>
    <dsp:sp modelId="{0B63C821-9EC3-4B5E-920A-982114230093}">
      <dsp:nvSpPr>
        <dsp:cNvPr id="0" name=""/>
        <dsp:cNvSpPr/>
      </dsp:nvSpPr>
      <dsp:spPr>
        <a:xfrm>
          <a:off x="9693432" y="3377385"/>
          <a:ext cx="1982746" cy="125904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8693EF-5571-48E1-8D5E-7342C5F077F5}">
      <dsp:nvSpPr>
        <dsp:cNvPr id="0" name=""/>
        <dsp:cNvSpPr/>
      </dsp:nvSpPr>
      <dsp:spPr>
        <a:xfrm>
          <a:off x="9913737" y="3586675"/>
          <a:ext cx="1982746" cy="125904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Anchor Institutions</a:t>
          </a:r>
        </a:p>
        <a:p>
          <a:pPr marL="0" lvl="0" indent="0" algn="ctr" defTabSz="933450">
            <a:lnSpc>
              <a:spcPct val="90000"/>
            </a:lnSpc>
            <a:spcBef>
              <a:spcPct val="0"/>
            </a:spcBef>
            <a:spcAft>
              <a:spcPct val="35000"/>
            </a:spcAft>
            <a:buNone/>
          </a:pPr>
          <a:r>
            <a:rPr lang="en-US" sz="2100" kern="1200"/>
            <a:t>$1M</a:t>
          </a:r>
        </a:p>
      </dsp:txBody>
      <dsp:txXfrm>
        <a:off x="9950613" y="3623551"/>
        <a:ext cx="1908994" cy="1185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CB5E2B-49DC-4771-A744-5C1B4223B2FE}">
      <dsp:nvSpPr>
        <dsp:cNvPr id="0" name=""/>
        <dsp:cNvSpPr/>
      </dsp:nvSpPr>
      <dsp:spPr>
        <a:xfrm>
          <a:off x="0" y="2175669"/>
          <a:ext cx="10515600" cy="0"/>
        </a:xfrm>
        <a:prstGeom prst="line">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755B80AD-E99F-491A-ABD6-9ADDF24C8A65}">
      <dsp:nvSpPr>
        <dsp:cNvPr id="0" name=""/>
        <dsp:cNvSpPr/>
      </dsp:nvSpPr>
      <dsp:spPr>
        <a:xfrm rot="8100000">
          <a:off x="66619" y="501406"/>
          <a:ext cx="319993" cy="319993"/>
        </a:xfrm>
        <a:prstGeom prst="teardrop">
          <a:avLst>
            <a:gd name="adj" fmla="val 115000"/>
          </a:avLst>
        </a:prstGeom>
        <a:solidFill>
          <a:schemeClr val="accent2"/>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057533-5DEF-4CD0-B789-CB8E3B3618A0}">
      <dsp:nvSpPr>
        <dsp:cNvPr id="0" name=""/>
        <dsp:cNvSpPr/>
      </dsp:nvSpPr>
      <dsp:spPr>
        <a:xfrm>
          <a:off x="102167" y="536955"/>
          <a:ext cx="248896" cy="248896"/>
        </a:xfrm>
        <a:prstGeom prst="ellipse">
          <a:avLst/>
        </a:prstGeom>
        <a:solidFill>
          <a:schemeClr val="accent2">
            <a:lumMod val="40000"/>
            <a:lumOff val="60000"/>
          </a:schemeClr>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dsp:style>
    </dsp:sp>
    <dsp:sp modelId="{39DBD28B-E40B-45C1-A684-67E411ACAF6A}">
      <dsp:nvSpPr>
        <dsp:cNvPr id="0" name=""/>
        <dsp:cNvSpPr/>
      </dsp:nvSpPr>
      <dsp:spPr>
        <a:xfrm>
          <a:off x="505107" y="887672"/>
          <a:ext cx="1770345"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114300" bIns="171450" numCol="1" spcCol="1270" anchor="t" anchorCtr="0">
          <a:noAutofit/>
        </a:bodyPr>
        <a:lstStyle/>
        <a:p>
          <a:pPr marL="0" lvl="0" indent="0" algn="l" defTabSz="800100">
            <a:lnSpc>
              <a:spcPct val="90000"/>
            </a:lnSpc>
            <a:spcBef>
              <a:spcPct val="0"/>
            </a:spcBef>
            <a:spcAft>
              <a:spcPct val="35000"/>
            </a:spcAft>
            <a:buNone/>
          </a:pPr>
          <a:r>
            <a:rPr lang="en-US" sz="1800" b="0" kern="1200" dirty="0">
              <a:latin typeface="Calibri"/>
              <a:cs typeface="Calibri"/>
            </a:rPr>
            <a:t>Aug 31, 2023</a:t>
          </a:r>
        </a:p>
      </dsp:txBody>
      <dsp:txXfrm>
        <a:off x="505107" y="887672"/>
        <a:ext cx="1770345" cy="1287996"/>
      </dsp:txXfrm>
    </dsp:sp>
    <dsp:sp modelId="{970F218D-0D87-4DB4-9F9F-518A47852254}">
      <dsp:nvSpPr>
        <dsp:cNvPr id="0" name=""/>
        <dsp:cNvSpPr/>
      </dsp:nvSpPr>
      <dsp:spPr>
        <a:xfrm>
          <a:off x="505107" y="435133"/>
          <a:ext cx="1770345"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b="1" kern="1200" dirty="0">
              <a:latin typeface="Calibri"/>
              <a:cs typeface="Calibri"/>
            </a:rPr>
            <a:t>Regional Plan Pt. 1 Due</a:t>
          </a:r>
        </a:p>
      </dsp:txBody>
      <dsp:txXfrm>
        <a:off x="505107" y="435133"/>
        <a:ext cx="1770345" cy="452539"/>
      </dsp:txXfrm>
    </dsp:sp>
    <dsp:sp modelId="{A58CF985-25B6-4A89-8D6B-BA6E08940CAA}">
      <dsp:nvSpPr>
        <dsp:cNvPr id="0" name=""/>
        <dsp:cNvSpPr/>
      </dsp:nvSpPr>
      <dsp:spPr>
        <a:xfrm>
          <a:off x="226615" y="887672"/>
          <a:ext cx="0" cy="1287996"/>
        </a:xfrm>
        <a:prstGeom prst="line">
          <a:avLst/>
        </a:prstGeom>
        <a:solidFill>
          <a:schemeClr val="accent2">
            <a:lumMod val="40000"/>
            <a:lumOff val="60000"/>
          </a:schemeClr>
        </a:solidFill>
        <a:ln w="12700" cap="flat" cmpd="sng" algn="ctr">
          <a:solidFill>
            <a:schemeClr val="accent2"/>
          </a:solidFill>
          <a:prstDash val="dash"/>
          <a:miter lim="800000"/>
        </a:ln>
        <a:effectLst/>
      </dsp:spPr>
      <dsp:style>
        <a:lnRef idx="1">
          <a:scrgbClr r="0" g="0" b="0"/>
        </a:lnRef>
        <a:fillRef idx="0">
          <a:scrgbClr r="0" g="0" b="0"/>
        </a:fillRef>
        <a:effectRef idx="0">
          <a:scrgbClr r="0" g="0" b="0"/>
        </a:effectRef>
        <a:fontRef idx="minor"/>
      </dsp:style>
    </dsp:sp>
    <dsp:sp modelId="{B9393D6B-1AF2-43E8-8704-F80EDA9101A3}">
      <dsp:nvSpPr>
        <dsp:cNvPr id="0" name=""/>
        <dsp:cNvSpPr/>
      </dsp:nvSpPr>
      <dsp:spPr>
        <a:xfrm>
          <a:off x="185887" y="2134940"/>
          <a:ext cx="81457" cy="81457"/>
        </a:xfrm>
        <a:prstGeom prst="ellipse">
          <a:avLst/>
        </a:prstGeom>
        <a:solidFill>
          <a:schemeClr val="accent2"/>
        </a:solidFill>
        <a:ln w="635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22931F-8B8E-4DBC-9D97-9BF1011FA125}">
      <dsp:nvSpPr>
        <dsp:cNvPr id="0" name=""/>
        <dsp:cNvSpPr/>
      </dsp:nvSpPr>
      <dsp:spPr>
        <a:xfrm rot="18900000">
          <a:off x="282617" y="3566516"/>
          <a:ext cx="319993" cy="319993"/>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DBFD8B-73C5-4669-AF51-7ABFA3C3834D}">
      <dsp:nvSpPr>
        <dsp:cNvPr id="0" name=""/>
        <dsp:cNvSpPr/>
      </dsp:nvSpPr>
      <dsp:spPr>
        <a:xfrm>
          <a:off x="318165" y="3602065"/>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2DFC849-DE56-4EDD-98B4-690DACAABC80}">
      <dsp:nvSpPr>
        <dsp:cNvPr id="0" name=""/>
        <dsp:cNvSpPr/>
      </dsp:nvSpPr>
      <dsp:spPr>
        <a:xfrm>
          <a:off x="780173" y="2417472"/>
          <a:ext cx="2170868" cy="10726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1450" rIns="0" bIns="114300" numCol="1" spcCol="1270" anchor="b" anchorCtr="0">
          <a:noAutofit/>
        </a:bodyPr>
        <a:lstStyle/>
        <a:p>
          <a:pPr marL="0" lvl="0" indent="0" algn="l" defTabSz="800100">
            <a:lnSpc>
              <a:spcPct val="90000"/>
            </a:lnSpc>
            <a:spcBef>
              <a:spcPct val="0"/>
            </a:spcBef>
            <a:spcAft>
              <a:spcPct val="35000"/>
            </a:spcAft>
            <a:buNone/>
          </a:pPr>
          <a:r>
            <a:rPr lang="en-US" sz="1800" kern="1200" dirty="0"/>
            <a:t>Sept 1, 2023</a:t>
          </a:r>
        </a:p>
      </dsp:txBody>
      <dsp:txXfrm>
        <a:off x="780173" y="2417472"/>
        <a:ext cx="2170868" cy="1072617"/>
      </dsp:txXfrm>
    </dsp:sp>
    <dsp:sp modelId="{6DD141BC-5615-454F-989C-820EB46552C3}">
      <dsp:nvSpPr>
        <dsp:cNvPr id="0" name=""/>
        <dsp:cNvSpPr/>
      </dsp:nvSpPr>
      <dsp:spPr>
        <a:xfrm>
          <a:off x="780173" y="3635616"/>
          <a:ext cx="2170868" cy="37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Release Catalyst Program Solicitation</a:t>
          </a:r>
        </a:p>
      </dsp:txBody>
      <dsp:txXfrm>
        <a:off x="780173" y="3635616"/>
        <a:ext cx="2170868" cy="376865"/>
      </dsp:txXfrm>
    </dsp:sp>
    <dsp:sp modelId="{89E13C24-0048-49C8-A8FC-CD5DBAA81F5E}">
      <dsp:nvSpPr>
        <dsp:cNvPr id="0" name=""/>
        <dsp:cNvSpPr/>
      </dsp:nvSpPr>
      <dsp:spPr>
        <a:xfrm>
          <a:off x="437482" y="2181761"/>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CDC3C3E-DB81-4746-90F4-DC26C226FDC0}">
      <dsp:nvSpPr>
        <dsp:cNvPr id="0" name=""/>
        <dsp:cNvSpPr/>
      </dsp:nvSpPr>
      <dsp:spPr>
        <a:xfrm>
          <a:off x="396754" y="2141032"/>
          <a:ext cx="81457" cy="81457"/>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09B99D-70F9-485A-A050-7BD01A963E6B}">
      <dsp:nvSpPr>
        <dsp:cNvPr id="0" name=""/>
        <dsp:cNvSpPr/>
      </dsp:nvSpPr>
      <dsp:spPr>
        <a:xfrm rot="8100000">
          <a:off x="2290620" y="491993"/>
          <a:ext cx="319993" cy="319993"/>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22F9C3-32AF-41AD-859F-E81A0CD0D646}">
      <dsp:nvSpPr>
        <dsp:cNvPr id="0" name=""/>
        <dsp:cNvSpPr/>
      </dsp:nvSpPr>
      <dsp:spPr>
        <a:xfrm>
          <a:off x="2326169" y="527542"/>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D96839F-B9E6-40A0-BD80-3991D92D6A0F}">
      <dsp:nvSpPr>
        <dsp:cNvPr id="0" name=""/>
        <dsp:cNvSpPr/>
      </dsp:nvSpPr>
      <dsp:spPr>
        <a:xfrm>
          <a:off x="2648240" y="959377"/>
          <a:ext cx="2293015"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114300" bIns="171450" numCol="1" spcCol="1270" anchor="t" anchorCtr="0">
          <a:noAutofit/>
        </a:bodyPr>
        <a:lstStyle/>
        <a:p>
          <a:pPr marL="0" lvl="0" indent="0" algn="l" defTabSz="800100" rtl="0">
            <a:lnSpc>
              <a:spcPct val="90000"/>
            </a:lnSpc>
            <a:spcBef>
              <a:spcPct val="0"/>
            </a:spcBef>
            <a:spcAft>
              <a:spcPct val="35000"/>
            </a:spcAft>
            <a:buNone/>
          </a:pPr>
          <a:r>
            <a:rPr lang="en-US" sz="1800" kern="1200" dirty="0">
              <a:latin typeface="Calibri Light" panose="020F0302020204030204"/>
            </a:rPr>
            <a:t>November 2023</a:t>
          </a:r>
          <a:endParaRPr lang="en-US" sz="1800" kern="1200" dirty="0"/>
        </a:p>
      </dsp:txBody>
      <dsp:txXfrm>
        <a:off x="2648240" y="959377"/>
        <a:ext cx="2293015" cy="1287996"/>
      </dsp:txXfrm>
    </dsp:sp>
    <dsp:sp modelId="{C23C2B04-81AA-48C3-8AF5-47ABDB3F52E3}">
      <dsp:nvSpPr>
        <dsp:cNvPr id="0" name=""/>
        <dsp:cNvSpPr/>
      </dsp:nvSpPr>
      <dsp:spPr>
        <a:xfrm>
          <a:off x="2648240" y="506838"/>
          <a:ext cx="2293015"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Catalyst Applications Due</a:t>
          </a:r>
        </a:p>
      </dsp:txBody>
      <dsp:txXfrm>
        <a:off x="2648240" y="506838"/>
        <a:ext cx="2293015" cy="452539"/>
      </dsp:txXfrm>
    </dsp:sp>
    <dsp:sp modelId="{2FEC71AC-3EB4-46F1-92DB-61E857B46D41}">
      <dsp:nvSpPr>
        <dsp:cNvPr id="0" name=""/>
        <dsp:cNvSpPr/>
      </dsp:nvSpPr>
      <dsp:spPr>
        <a:xfrm>
          <a:off x="2447253" y="879635"/>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9E7D1C98-27EB-45A2-BFBE-AE7BFD5FC257}">
      <dsp:nvSpPr>
        <dsp:cNvPr id="0" name=""/>
        <dsp:cNvSpPr/>
      </dsp:nvSpPr>
      <dsp:spPr>
        <a:xfrm>
          <a:off x="2406524" y="2126903"/>
          <a:ext cx="81457" cy="81457"/>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BF55DF-13B2-4ADB-856C-A69E08960162}">
      <dsp:nvSpPr>
        <dsp:cNvPr id="0" name=""/>
        <dsp:cNvSpPr/>
      </dsp:nvSpPr>
      <dsp:spPr>
        <a:xfrm rot="18900000">
          <a:off x="2861093" y="3542758"/>
          <a:ext cx="319993" cy="319993"/>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98C554-D65D-44CE-BD15-7AA555085C42}">
      <dsp:nvSpPr>
        <dsp:cNvPr id="0" name=""/>
        <dsp:cNvSpPr/>
      </dsp:nvSpPr>
      <dsp:spPr>
        <a:xfrm>
          <a:off x="2896641" y="3578306"/>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D99766C-533F-4E82-8404-AA5DF692D620}">
      <dsp:nvSpPr>
        <dsp:cNvPr id="0" name=""/>
        <dsp:cNvSpPr/>
      </dsp:nvSpPr>
      <dsp:spPr>
        <a:xfrm>
          <a:off x="3333655" y="2091514"/>
          <a:ext cx="2280212"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1450" rIns="0" bIns="114300" numCol="1" spcCol="1270" anchor="b" anchorCtr="0">
          <a:noAutofit/>
        </a:bodyPr>
        <a:lstStyle/>
        <a:p>
          <a:pPr marL="0" lvl="0" indent="0" algn="l" defTabSz="800100" rtl="0">
            <a:lnSpc>
              <a:spcPct val="90000"/>
            </a:lnSpc>
            <a:spcBef>
              <a:spcPct val="0"/>
            </a:spcBef>
            <a:spcAft>
              <a:spcPct val="35000"/>
            </a:spcAft>
            <a:buNone/>
          </a:pPr>
          <a:r>
            <a:rPr lang="en-US" sz="1800" kern="1200" dirty="0">
              <a:latin typeface="Calibri Light" panose="020F0302020204030204"/>
            </a:rPr>
            <a:t>December 2023</a:t>
          </a:r>
          <a:endParaRPr lang="en-US" sz="1800" kern="1200" dirty="0"/>
        </a:p>
      </dsp:txBody>
      <dsp:txXfrm>
        <a:off x="3333655" y="2091514"/>
        <a:ext cx="2280212" cy="1287996"/>
      </dsp:txXfrm>
    </dsp:sp>
    <dsp:sp modelId="{B06377A1-8458-4378-840B-9E903684194F}">
      <dsp:nvSpPr>
        <dsp:cNvPr id="0" name=""/>
        <dsp:cNvSpPr/>
      </dsp:nvSpPr>
      <dsp:spPr>
        <a:xfrm>
          <a:off x="3333655" y="3379510"/>
          <a:ext cx="2280212"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Begin Catalyst contracting</a:t>
          </a:r>
        </a:p>
      </dsp:txBody>
      <dsp:txXfrm>
        <a:off x="3333655" y="3379510"/>
        <a:ext cx="2280212" cy="452539"/>
      </dsp:txXfrm>
    </dsp:sp>
    <dsp:sp modelId="{6F9D4E67-5F4A-4488-BBEE-B8C5D9F774A2}">
      <dsp:nvSpPr>
        <dsp:cNvPr id="0" name=""/>
        <dsp:cNvSpPr/>
      </dsp:nvSpPr>
      <dsp:spPr>
        <a:xfrm>
          <a:off x="3014351" y="2163471"/>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D3114BCC-37A9-4F84-B152-C52F66FC65AD}">
      <dsp:nvSpPr>
        <dsp:cNvPr id="0" name=""/>
        <dsp:cNvSpPr/>
      </dsp:nvSpPr>
      <dsp:spPr>
        <a:xfrm>
          <a:off x="2973623" y="2122743"/>
          <a:ext cx="81457" cy="81457"/>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348A82-5E62-43DF-9C48-8404D9FF9882}">
      <dsp:nvSpPr>
        <dsp:cNvPr id="0" name=""/>
        <dsp:cNvSpPr/>
      </dsp:nvSpPr>
      <dsp:spPr>
        <a:xfrm rot="8100000">
          <a:off x="6435425" y="501347"/>
          <a:ext cx="319993" cy="319993"/>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C84563-1170-4B90-920C-447BE39C1678}">
      <dsp:nvSpPr>
        <dsp:cNvPr id="0" name=""/>
        <dsp:cNvSpPr/>
      </dsp:nvSpPr>
      <dsp:spPr>
        <a:xfrm>
          <a:off x="6470973" y="536896"/>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E63C6EA-A666-4474-A951-831330955CF8}">
      <dsp:nvSpPr>
        <dsp:cNvPr id="0" name=""/>
        <dsp:cNvSpPr/>
      </dsp:nvSpPr>
      <dsp:spPr>
        <a:xfrm>
          <a:off x="6808300" y="844147"/>
          <a:ext cx="2500452"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114300" bIns="171450" numCol="1" spcCol="1270" anchor="t" anchorCtr="0">
          <a:noAutofit/>
        </a:bodyPr>
        <a:lstStyle/>
        <a:p>
          <a:pPr marL="0" lvl="0" indent="0" algn="l" defTabSz="800100">
            <a:lnSpc>
              <a:spcPct val="90000"/>
            </a:lnSpc>
            <a:spcBef>
              <a:spcPct val="0"/>
            </a:spcBef>
            <a:spcAft>
              <a:spcPct val="35000"/>
            </a:spcAft>
            <a:buNone/>
          </a:pPr>
          <a:r>
            <a:rPr lang="en-US" sz="1800" kern="1200" dirty="0"/>
            <a:t>May 1, 2024</a:t>
          </a:r>
        </a:p>
      </dsp:txBody>
      <dsp:txXfrm>
        <a:off x="6808300" y="844147"/>
        <a:ext cx="2500452" cy="1287996"/>
      </dsp:txXfrm>
    </dsp:sp>
    <dsp:sp modelId="{BBB494E4-A3BE-4B12-8B58-962A504743EE}">
      <dsp:nvSpPr>
        <dsp:cNvPr id="0" name=""/>
        <dsp:cNvSpPr/>
      </dsp:nvSpPr>
      <dsp:spPr>
        <a:xfrm>
          <a:off x="6808300" y="391608"/>
          <a:ext cx="2500452"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Release Catalyst funds to regions</a:t>
          </a:r>
        </a:p>
      </dsp:txBody>
      <dsp:txXfrm>
        <a:off x="6808300" y="391608"/>
        <a:ext cx="2500452" cy="452539"/>
      </dsp:txXfrm>
    </dsp:sp>
    <dsp:sp modelId="{06CBC67B-17C7-4AED-9097-52AA1AD7EF4C}">
      <dsp:nvSpPr>
        <dsp:cNvPr id="0" name=""/>
        <dsp:cNvSpPr/>
      </dsp:nvSpPr>
      <dsp:spPr>
        <a:xfrm>
          <a:off x="6593464" y="887672"/>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DA82ED60-BCC8-4726-BBBF-D894203CC5EA}">
      <dsp:nvSpPr>
        <dsp:cNvPr id="0" name=""/>
        <dsp:cNvSpPr/>
      </dsp:nvSpPr>
      <dsp:spPr>
        <a:xfrm>
          <a:off x="6552736" y="2134940"/>
          <a:ext cx="81457" cy="81457"/>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E3D134-2E80-4971-B465-563AF8FD549E}">
      <dsp:nvSpPr>
        <dsp:cNvPr id="0" name=""/>
        <dsp:cNvSpPr/>
      </dsp:nvSpPr>
      <dsp:spPr>
        <a:xfrm rot="18900000">
          <a:off x="7959075" y="3554320"/>
          <a:ext cx="319993" cy="319993"/>
        </a:xfrm>
        <a:prstGeom prst="teardrop">
          <a:avLst>
            <a:gd name="adj" fmla="val 115000"/>
          </a:avLst>
        </a:prstGeom>
        <a:solidFill>
          <a:schemeClr val="accent2"/>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8F4115-EC23-4563-B3BC-9989427C8648}">
      <dsp:nvSpPr>
        <dsp:cNvPr id="0" name=""/>
        <dsp:cNvSpPr/>
      </dsp:nvSpPr>
      <dsp:spPr>
        <a:xfrm>
          <a:off x="7994624" y="3589869"/>
          <a:ext cx="248896" cy="248896"/>
        </a:xfrm>
        <a:prstGeom prst="ellipse">
          <a:avLst/>
        </a:prstGeom>
        <a:solidFill>
          <a:schemeClr val="accent2">
            <a:lumMod val="20000"/>
            <a:lumOff val="80000"/>
            <a:alpha val="90000"/>
          </a:schemeClr>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dsp:style>
    </dsp:sp>
    <dsp:sp modelId="{E087E1C9-CE90-47CE-91B9-D059D3F5D31F}">
      <dsp:nvSpPr>
        <dsp:cNvPr id="0" name=""/>
        <dsp:cNvSpPr/>
      </dsp:nvSpPr>
      <dsp:spPr>
        <a:xfrm>
          <a:off x="8422846" y="2212243"/>
          <a:ext cx="1669627"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1450" rIns="0" bIns="114300" numCol="1" spcCol="1270" anchor="b" anchorCtr="0">
          <a:noAutofit/>
        </a:bodyPr>
        <a:lstStyle/>
        <a:p>
          <a:pPr marL="0" lvl="0" indent="0" algn="l" defTabSz="800100">
            <a:lnSpc>
              <a:spcPct val="90000"/>
            </a:lnSpc>
            <a:spcBef>
              <a:spcPct val="0"/>
            </a:spcBef>
            <a:spcAft>
              <a:spcPct val="35000"/>
            </a:spcAft>
            <a:buNone/>
          </a:pPr>
          <a:r>
            <a:rPr lang="en-US" sz="1800" kern="1200" dirty="0"/>
            <a:t>June 30, 2024</a:t>
          </a:r>
        </a:p>
      </dsp:txBody>
      <dsp:txXfrm>
        <a:off x="8422846" y="2212243"/>
        <a:ext cx="1669627" cy="1287996"/>
      </dsp:txXfrm>
    </dsp:sp>
    <dsp:sp modelId="{34141695-9ECD-4C5A-A4FC-05EA87AAD568}">
      <dsp:nvSpPr>
        <dsp:cNvPr id="0" name=""/>
        <dsp:cNvSpPr/>
      </dsp:nvSpPr>
      <dsp:spPr>
        <a:xfrm>
          <a:off x="8422846" y="3500239"/>
          <a:ext cx="1669627"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Regional Plans Pt. 2 Due</a:t>
          </a:r>
        </a:p>
      </dsp:txBody>
      <dsp:txXfrm>
        <a:off x="8422846" y="3500239"/>
        <a:ext cx="1669627" cy="452539"/>
      </dsp:txXfrm>
    </dsp:sp>
    <dsp:sp modelId="{C63F4E29-1B5A-4FEF-8E66-79166AC64A8D}">
      <dsp:nvSpPr>
        <dsp:cNvPr id="0" name=""/>
        <dsp:cNvSpPr/>
      </dsp:nvSpPr>
      <dsp:spPr>
        <a:xfrm>
          <a:off x="8119073" y="2175669"/>
          <a:ext cx="0" cy="1287996"/>
        </a:xfrm>
        <a:prstGeom prst="line">
          <a:avLst/>
        </a:prstGeom>
        <a:noFill/>
        <a:ln w="12700" cap="flat" cmpd="sng" algn="ctr">
          <a:solidFill>
            <a:schemeClr val="accent2"/>
          </a:solidFill>
          <a:prstDash val="dash"/>
          <a:miter lim="800000"/>
        </a:ln>
        <a:effectLst/>
      </dsp:spPr>
      <dsp:style>
        <a:lnRef idx="1">
          <a:scrgbClr r="0" g="0" b="0"/>
        </a:lnRef>
        <a:fillRef idx="0">
          <a:scrgbClr r="0" g="0" b="0"/>
        </a:fillRef>
        <a:effectRef idx="0">
          <a:scrgbClr r="0" g="0" b="0"/>
        </a:effectRef>
        <a:fontRef idx="minor"/>
      </dsp:style>
    </dsp:sp>
    <dsp:sp modelId="{C9CFB6F8-83BA-465C-BD45-5B8810CF8974}">
      <dsp:nvSpPr>
        <dsp:cNvPr id="0" name=""/>
        <dsp:cNvSpPr/>
      </dsp:nvSpPr>
      <dsp:spPr>
        <a:xfrm>
          <a:off x="8078344" y="2134940"/>
          <a:ext cx="81457" cy="81457"/>
        </a:xfrm>
        <a:prstGeom prst="ellipse">
          <a:avLst/>
        </a:prstGeom>
        <a:solidFill>
          <a:schemeClr val="accent2"/>
        </a:solidFill>
        <a:ln w="635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3408DE-D97C-435C-9CA0-7E3E3A0C78A8}" type="datetimeFigureOut">
              <a:rPr lang="en-US" smtClean="0"/>
              <a:t>6/20/2023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826A88-1A0D-483D-9C04-C73928DDCBB9}" type="slidenum">
              <a:rPr lang="en-US" smtClean="0"/>
              <a:t>‹#›</a:t>
            </a:fld>
            <a:endParaRPr lang="en-US"/>
          </a:p>
        </p:txBody>
      </p:sp>
    </p:spTree>
    <p:extLst>
      <p:ext uri="{BB962C8B-B14F-4D97-AF65-F5344CB8AC3E}">
        <p14:creationId xmlns:p14="http://schemas.microsoft.com/office/powerpoint/2010/main" val="85358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26A88-1A0D-483D-9C04-C73928DDCBB9}" type="slidenum">
              <a:rPr lang="en-US" smtClean="0"/>
              <a:t>3</a:t>
            </a:fld>
            <a:endParaRPr lang="en-US"/>
          </a:p>
        </p:txBody>
      </p:sp>
    </p:spTree>
    <p:extLst>
      <p:ext uri="{BB962C8B-B14F-4D97-AF65-F5344CB8AC3E}">
        <p14:creationId xmlns:p14="http://schemas.microsoft.com/office/powerpoint/2010/main" val="2592398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5082A-48B4-3D63-A4B4-62D34A0D06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B46720-3404-06D6-1BD4-D38329C9A9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C18CFE-4A65-423B-34AF-020DEE9D2E4F}"/>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5" name="Footer Placeholder 4">
            <a:extLst>
              <a:ext uri="{FF2B5EF4-FFF2-40B4-BE49-F238E27FC236}">
                <a16:creationId xmlns:a16="http://schemas.microsoft.com/office/drawing/2014/main" id="{D1350D4E-A347-5E79-54FB-5DAE187406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1B4F5B-70D1-81A5-019A-E307CB578627}"/>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3278092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D5A68-F700-2BCE-3B5F-C18019DBDC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19D6BB-9AF1-1A18-61E8-E359D41015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404F5C-1AA1-09D3-5495-D2D97B4E542A}"/>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5" name="Footer Placeholder 4">
            <a:extLst>
              <a:ext uri="{FF2B5EF4-FFF2-40B4-BE49-F238E27FC236}">
                <a16:creationId xmlns:a16="http://schemas.microsoft.com/office/drawing/2014/main" id="{2D14A384-FA97-FC43-DECB-220B62FACB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FADF33-F516-C7C0-C453-20A2FBD0427E}"/>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3901852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1E195F-C909-7D39-3B2A-DBD0848544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2EF6B2F-9FFE-2DEC-1080-5D14140D34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1699AA-CF8E-96EF-54DA-686546E983B1}"/>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5" name="Footer Placeholder 4">
            <a:extLst>
              <a:ext uri="{FF2B5EF4-FFF2-40B4-BE49-F238E27FC236}">
                <a16:creationId xmlns:a16="http://schemas.microsoft.com/office/drawing/2014/main" id="{9BDD5304-4871-358A-9991-28463AF822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58E70-2187-D028-1D93-B64B18D7C647}"/>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37246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E4BB3-C46E-B650-2DE5-D924B325F2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0B260C-FF34-54B9-49D6-F2432A2D0D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457520-0947-86FF-6CB8-B3167BBD56EB}"/>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5" name="Footer Placeholder 4">
            <a:extLst>
              <a:ext uri="{FF2B5EF4-FFF2-40B4-BE49-F238E27FC236}">
                <a16:creationId xmlns:a16="http://schemas.microsoft.com/office/drawing/2014/main" id="{7852580D-2F1E-C9E4-5E06-F51EC2918F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9D0135-BB2E-94ED-94B4-DF9DAA1DDB7F}"/>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300827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75D1C-9F52-9355-9224-10C84F2B5E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5AF937-6E7B-4264-C66D-CDA43A44DA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C12AE6-DEA2-CD57-E39C-6DA97B9321AD}"/>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5" name="Footer Placeholder 4">
            <a:extLst>
              <a:ext uri="{FF2B5EF4-FFF2-40B4-BE49-F238E27FC236}">
                <a16:creationId xmlns:a16="http://schemas.microsoft.com/office/drawing/2014/main" id="{1869F6F6-ADF5-16A6-8EB2-6CDB95C3A2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309A6B-0F5E-4D60-73E8-4D3D16D6BCAF}"/>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1165785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32104-1CF1-636D-5294-B81FB2D459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61140A-4E55-9177-27E5-0B80BA47267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25BA50-C5F9-2D1B-86CC-2E6F036186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F88C84-CEC6-015A-405E-DB205E57CC62}"/>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6" name="Footer Placeholder 5">
            <a:extLst>
              <a:ext uri="{FF2B5EF4-FFF2-40B4-BE49-F238E27FC236}">
                <a16:creationId xmlns:a16="http://schemas.microsoft.com/office/drawing/2014/main" id="{72DC289C-1C0F-5CCB-1485-6A8D359A8A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B74D86-7EF0-37E3-9004-42DEA1AF8FFD}"/>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122261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3A467-D2CC-E73B-62CC-16A723A12D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5FB353-ABC7-B70F-BAFF-E5FE79F55A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370637-ADA9-2295-2573-62D093FE49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61F3EE-5841-A419-44B6-4697F0028A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80B37F-AE71-BC3B-F7B1-B8A03B993B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C0874C-1328-AA91-8166-45D540B34C61}"/>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8" name="Footer Placeholder 7">
            <a:extLst>
              <a:ext uri="{FF2B5EF4-FFF2-40B4-BE49-F238E27FC236}">
                <a16:creationId xmlns:a16="http://schemas.microsoft.com/office/drawing/2014/main" id="{EB1D0722-23F3-87BB-988E-EE5C3CCC88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F9B23F-3F32-DC0F-C5FE-E2E618774459}"/>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4094461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9C485-392E-FCA6-D64F-77A0F15A50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D22902-CD0F-F42E-4E7C-6B24C96184B3}"/>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4" name="Footer Placeholder 3">
            <a:extLst>
              <a:ext uri="{FF2B5EF4-FFF2-40B4-BE49-F238E27FC236}">
                <a16:creationId xmlns:a16="http://schemas.microsoft.com/office/drawing/2014/main" id="{605AB812-9019-695E-CE87-62FC722120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60B28A-1C36-3CF2-0AFB-B94419810382}"/>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4085624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007843-488A-09EE-2BD6-B0BBF7E6F101}"/>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3" name="Footer Placeholder 2">
            <a:extLst>
              <a:ext uri="{FF2B5EF4-FFF2-40B4-BE49-F238E27FC236}">
                <a16:creationId xmlns:a16="http://schemas.microsoft.com/office/drawing/2014/main" id="{7D6104CD-3001-EEFE-20EA-0F9BA1CD4C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F29ABB-BAEE-ECE3-C089-2BA93DC2AC0A}"/>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1450229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6F93C-FD4B-BA20-129E-129AA55ECF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060FFC-CE6B-A243-2DDA-248DCF16A4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96C641-D05D-C747-1568-D70D2F15CA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69601A-1969-477C-B217-80895AD108BD}"/>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6" name="Footer Placeholder 5">
            <a:extLst>
              <a:ext uri="{FF2B5EF4-FFF2-40B4-BE49-F238E27FC236}">
                <a16:creationId xmlns:a16="http://schemas.microsoft.com/office/drawing/2014/main" id="{4B5D3D44-7913-CFDD-A314-84A0EDE94A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2FF1E3-DE3E-9436-C2C5-80B16369E390}"/>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1691581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57CA4-3899-071A-A940-D0B70A1865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A91F50-554D-8A4C-C767-8F18647300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140485-03B0-4C8F-DB69-BE0D22039F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945DF2-2ACC-CCD0-4235-5D21151099D6}"/>
              </a:ext>
            </a:extLst>
          </p:cNvPr>
          <p:cNvSpPr>
            <a:spLocks noGrp="1"/>
          </p:cNvSpPr>
          <p:nvPr>
            <p:ph type="dt" sz="half" idx="10"/>
          </p:nvPr>
        </p:nvSpPr>
        <p:spPr/>
        <p:txBody>
          <a:bodyPr/>
          <a:lstStyle/>
          <a:p>
            <a:fld id="{AAAB5717-3E6F-4DC0-9DD2-76A4143AEA26}" type="datetimeFigureOut">
              <a:rPr lang="en-US" smtClean="0"/>
              <a:t>6/20/2023</a:t>
            </a:fld>
            <a:endParaRPr lang="en-US"/>
          </a:p>
        </p:txBody>
      </p:sp>
      <p:sp>
        <p:nvSpPr>
          <p:cNvPr id="6" name="Footer Placeholder 5">
            <a:extLst>
              <a:ext uri="{FF2B5EF4-FFF2-40B4-BE49-F238E27FC236}">
                <a16:creationId xmlns:a16="http://schemas.microsoft.com/office/drawing/2014/main" id="{EC3EC851-3FCD-4594-2B05-E5360B8D16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2D8B06-F721-B203-E813-FE425ADCCC12}"/>
              </a:ext>
            </a:extLst>
          </p:cNvPr>
          <p:cNvSpPr>
            <a:spLocks noGrp="1"/>
          </p:cNvSpPr>
          <p:nvPr>
            <p:ph type="sldNum" sz="quarter" idx="12"/>
          </p:nvPr>
        </p:nvSpPr>
        <p:spPr/>
        <p:txBody>
          <a:bodyPr/>
          <a:lstStyle/>
          <a:p>
            <a:fld id="{22AF4A60-FE93-4A54-AFC2-BBC198BF4343}" type="slidenum">
              <a:rPr lang="en-US" smtClean="0"/>
              <a:t>‹#›</a:t>
            </a:fld>
            <a:endParaRPr lang="en-US"/>
          </a:p>
        </p:txBody>
      </p:sp>
    </p:spTree>
    <p:extLst>
      <p:ext uri="{BB962C8B-B14F-4D97-AF65-F5344CB8AC3E}">
        <p14:creationId xmlns:p14="http://schemas.microsoft.com/office/powerpoint/2010/main" val="483929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ABFF13-9E60-54E7-6CA7-7E7326DA8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0C97DA-29EC-2864-0A2F-687E544D5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9B6ED6-98B7-7CDE-7462-D8CCE1F0D8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AB5717-3E6F-4DC0-9DD2-76A4143AEA26}" type="datetimeFigureOut">
              <a:rPr lang="en-US" smtClean="0"/>
              <a:t>6/20/2023</a:t>
            </a:fld>
            <a:endParaRPr lang="en-US"/>
          </a:p>
        </p:txBody>
      </p:sp>
      <p:sp>
        <p:nvSpPr>
          <p:cNvPr id="5" name="Footer Placeholder 4">
            <a:extLst>
              <a:ext uri="{FF2B5EF4-FFF2-40B4-BE49-F238E27FC236}">
                <a16:creationId xmlns:a16="http://schemas.microsoft.com/office/drawing/2014/main" id="{3861F75A-09F0-F83C-EDA5-509788E24A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015090-B2B2-86DD-91EB-214D791F6D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F4A60-FE93-4A54-AFC2-BBC198BF4343}" type="slidenum">
              <a:rPr lang="en-US" smtClean="0"/>
              <a:t>‹#›</a:t>
            </a:fld>
            <a:endParaRPr lang="en-US"/>
          </a:p>
        </p:txBody>
      </p:sp>
    </p:spTree>
    <p:extLst>
      <p:ext uri="{BB962C8B-B14F-4D97-AF65-F5344CB8AC3E}">
        <p14:creationId xmlns:p14="http://schemas.microsoft.com/office/powerpoint/2010/main" val="980667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3.jpeg"/><Relationship Id="rId4" Type="http://schemas.openxmlformats.org/officeDocument/2006/relationships/diagramLayout" Target="../diagrams/layout2.xm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980DA31-B6D8-7F82-796F-2282A5423D91}"/>
              </a:ext>
            </a:extLst>
          </p:cNvPr>
          <p:cNvSpPr txBox="1"/>
          <p:nvPr/>
        </p:nvSpPr>
        <p:spPr>
          <a:xfrm>
            <a:off x="498226" y="496109"/>
            <a:ext cx="8586127" cy="4989847"/>
          </a:xfrm>
          <a:prstGeom prst="rect">
            <a:avLst/>
          </a:prstGeom>
          <a:noFill/>
          <a:ln>
            <a:solidFill>
              <a:schemeClr val="accent2"/>
            </a:solidFill>
          </a:ln>
        </p:spPr>
        <p:txBody>
          <a:bodyPr wrap="square" rtlCol="0">
            <a:spAutoFit/>
          </a:bodyPr>
          <a:lstStyle/>
          <a:p>
            <a:endParaRPr lang="en-US" sz="4000" b="1"/>
          </a:p>
        </p:txBody>
      </p:sp>
      <p:sp>
        <p:nvSpPr>
          <p:cNvPr id="3" name="Content Placeholder 2">
            <a:extLst>
              <a:ext uri="{FF2B5EF4-FFF2-40B4-BE49-F238E27FC236}">
                <a16:creationId xmlns:a16="http://schemas.microsoft.com/office/drawing/2014/main" id="{77245BA6-7ECF-54F7-4916-F9529BA6D68D}"/>
              </a:ext>
            </a:extLst>
          </p:cNvPr>
          <p:cNvSpPr>
            <a:spLocks noGrp="1"/>
          </p:cNvSpPr>
          <p:nvPr>
            <p:ph idx="1"/>
          </p:nvPr>
        </p:nvSpPr>
        <p:spPr>
          <a:xfrm>
            <a:off x="492493" y="531222"/>
            <a:ext cx="8454450" cy="5092145"/>
          </a:xfrm>
        </p:spPr>
        <p:txBody>
          <a:bodyPr vert="horz" lIns="91440" tIns="45720" rIns="91440" bIns="45720" rtlCol="0" anchor="t">
            <a:normAutofit fontScale="92500" lnSpcReduction="10000"/>
          </a:bodyPr>
          <a:lstStyle/>
          <a:p>
            <a:pPr marL="0" indent="0">
              <a:buNone/>
            </a:pPr>
            <a:r>
              <a:rPr lang="en-US" dirty="0"/>
              <a:t>Why Catalyst funds?</a:t>
            </a:r>
          </a:p>
          <a:p>
            <a:pPr marL="0" indent="0">
              <a:buNone/>
            </a:pPr>
            <a:r>
              <a:rPr lang="en-US" b="1" dirty="0"/>
              <a:t>Pre-development bridges the gap between planning and implementation</a:t>
            </a:r>
            <a:endParaRPr lang="en-US" b="1" dirty="0">
              <a:cs typeface="Calibri"/>
            </a:endParaRPr>
          </a:p>
          <a:p>
            <a:r>
              <a:rPr lang="en-US" dirty="0"/>
              <a:t>Maximize funding streams</a:t>
            </a:r>
            <a:endParaRPr lang="en-US" dirty="0">
              <a:cs typeface="Calibri"/>
            </a:endParaRPr>
          </a:p>
          <a:p>
            <a:pPr lvl="1"/>
            <a:r>
              <a:rPr lang="en-US" dirty="0"/>
              <a:t>Federal, state, and private funding available for ready-to-go projects</a:t>
            </a:r>
            <a:endParaRPr lang="en-US">
              <a:cs typeface="Calibri"/>
            </a:endParaRPr>
          </a:p>
          <a:p>
            <a:pPr lvl="1"/>
            <a:r>
              <a:rPr lang="en-US" dirty="0">
                <a:ea typeface="+mn-lt"/>
                <a:cs typeface="+mn-lt"/>
              </a:rPr>
              <a:t>Economic Development Pilots showed lack of ready projects</a:t>
            </a:r>
          </a:p>
          <a:p>
            <a:pPr lvl="1"/>
            <a:r>
              <a:rPr lang="en-US" dirty="0">
                <a:cs typeface="Calibri"/>
              </a:rPr>
              <a:t>Increase investments flowing into regions</a:t>
            </a:r>
          </a:p>
          <a:p>
            <a:r>
              <a:rPr lang="en-US" dirty="0"/>
              <a:t>CERF timeline constraints</a:t>
            </a:r>
            <a:endParaRPr lang="en-US" dirty="0">
              <a:cs typeface="Calibri"/>
            </a:endParaRPr>
          </a:p>
          <a:p>
            <a:pPr lvl="1"/>
            <a:r>
              <a:rPr lang="en-US" dirty="0"/>
              <a:t>Ensure timely expenditures of CERF funding</a:t>
            </a:r>
            <a:endParaRPr lang="en-US" dirty="0">
              <a:cs typeface="Calibri"/>
            </a:endParaRPr>
          </a:p>
          <a:p>
            <a:pPr lvl="1"/>
            <a:r>
              <a:rPr lang="en-US" dirty="0"/>
              <a:t>Funding will reach communities sooner</a:t>
            </a:r>
            <a:endParaRPr lang="en-US" dirty="0">
              <a:cs typeface="Calibri" panose="020F0502020204030204"/>
            </a:endParaRPr>
          </a:p>
          <a:p>
            <a:r>
              <a:rPr lang="en-US" dirty="0">
                <a:ea typeface="+mn-lt"/>
                <a:cs typeface="+mn-lt"/>
              </a:rPr>
              <a:t>Prepare CERF projects</a:t>
            </a:r>
          </a:p>
          <a:p>
            <a:pPr lvl="1"/>
            <a:r>
              <a:rPr lang="en-US" dirty="0">
                <a:ea typeface="+mn-lt"/>
                <a:cs typeface="+mn-lt"/>
              </a:rPr>
              <a:t>More projects developed by and for disinvested communities</a:t>
            </a:r>
            <a:endParaRPr lang="en-US" dirty="0"/>
          </a:p>
        </p:txBody>
      </p:sp>
      <p:sp>
        <p:nvSpPr>
          <p:cNvPr id="4" name="TextBox 3">
            <a:extLst>
              <a:ext uri="{FF2B5EF4-FFF2-40B4-BE49-F238E27FC236}">
                <a16:creationId xmlns:a16="http://schemas.microsoft.com/office/drawing/2014/main" id="{1D64A638-67FF-7D22-1167-0CB24B912FDC}"/>
              </a:ext>
            </a:extLst>
          </p:cNvPr>
          <p:cNvSpPr txBox="1"/>
          <p:nvPr/>
        </p:nvSpPr>
        <p:spPr>
          <a:xfrm>
            <a:off x="9346258" y="496110"/>
            <a:ext cx="2035105" cy="1323439"/>
          </a:xfrm>
          <a:prstGeom prst="rect">
            <a:avLst/>
          </a:prstGeom>
          <a:noFill/>
          <a:ln>
            <a:solidFill>
              <a:schemeClr val="accent2"/>
            </a:solidFill>
          </a:ln>
        </p:spPr>
        <p:txBody>
          <a:bodyPr wrap="square" rtlCol="0">
            <a:spAutoFit/>
          </a:bodyPr>
          <a:lstStyle/>
          <a:p>
            <a:r>
              <a:rPr lang="en-US" sz="4000" b="1"/>
              <a:t>Catalyst Program</a:t>
            </a:r>
          </a:p>
        </p:txBody>
      </p:sp>
      <p:pic>
        <p:nvPicPr>
          <p:cNvPr id="2" name="Picture 4">
            <a:extLst>
              <a:ext uri="{FF2B5EF4-FFF2-40B4-BE49-F238E27FC236}">
                <a16:creationId xmlns:a16="http://schemas.microsoft.com/office/drawing/2014/main" id="{DAF99D35-B6E6-D18C-2F13-31C477ADF494}"/>
              </a:ext>
            </a:extLst>
          </p:cNvPr>
          <p:cNvPicPr>
            <a:picLocks noChangeAspect="1"/>
          </p:cNvPicPr>
          <p:nvPr/>
        </p:nvPicPr>
        <p:blipFill>
          <a:blip r:embed="rId2"/>
          <a:srcRect/>
          <a:stretch>
            <a:fillRect/>
          </a:stretch>
        </p:blipFill>
        <p:spPr>
          <a:xfrm>
            <a:off x="143691" y="5753948"/>
            <a:ext cx="958971" cy="924517"/>
          </a:xfrm>
          <a:prstGeom prst="rect">
            <a:avLst/>
          </a:prstGeom>
        </p:spPr>
      </p:pic>
      <p:pic>
        <p:nvPicPr>
          <p:cNvPr id="9" name="Picture 5">
            <a:extLst>
              <a:ext uri="{FF2B5EF4-FFF2-40B4-BE49-F238E27FC236}">
                <a16:creationId xmlns:a16="http://schemas.microsoft.com/office/drawing/2014/main" id="{FFC0AD8E-C7E1-3138-76FC-729AA88146DC}"/>
              </a:ext>
            </a:extLst>
          </p:cNvPr>
          <p:cNvPicPr>
            <a:picLocks noChangeAspect="1"/>
          </p:cNvPicPr>
          <p:nvPr/>
        </p:nvPicPr>
        <p:blipFill>
          <a:blip r:embed="rId3"/>
          <a:srcRect/>
          <a:stretch>
            <a:fillRect/>
          </a:stretch>
        </p:blipFill>
        <p:spPr>
          <a:xfrm>
            <a:off x="1481102" y="5763394"/>
            <a:ext cx="919598" cy="925345"/>
          </a:xfrm>
          <a:prstGeom prst="rect">
            <a:avLst/>
          </a:prstGeom>
        </p:spPr>
      </p:pic>
      <p:pic>
        <p:nvPicPr>
          <p:cNvPr id="10" name="Picture 6">
            <a:extLst>
              <a:ext uri="{FF2B5EF4-FFF2-40B4-BE49-F238E27FC236}">
                <a16:creationId xmlns:a16="http://schemas.microsoft.com/office/drawing/2014/main" id="{AE7D3F2F-CE46-8638-3F1E-0AF9DBB293B4}"/>
              </a:ext>
            </a:extLst>
          </p:cNvPr>
          <p:cNvPicPr>
            <a:picLocks noChangeAspect="1"/>
          </p:cNvPicPr>
          <p:nvPr/>
        </p:nvPicPr>
        <p:blipFill>
          <a:blip r:embed="rId4"/>
          <a:srcRect/>
          <a:stretch>
            <a:fillRect/>
          </a:stretch>
        </p:blipFill>
        <p:spPr>
          <a:xfrm>
            <a:off x="2773462" y="5692241"/>
            <a:ext cx="1786346" cy="927006"/>
          </a:xfrm>
          <a:prstGeom prst="rect">
            <a:avLst/>
          </a:prstGeom>
        </p:spPr>
      </p:pic>
    </p:spTree>
    <p:extLst>
      <p:ext uri="{BB962C8B-B14F-4D97-AF65-F5344CB8AC3E}">
        <p14:creationId xmlns:p14="http://schemas.microsoft.com/office/powerpoint/2010/main" val="74037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66A0010-A3ED-272E-B48B-0BD81E11B7A4}"/>
              </a:ext>
            </a:extLst>
          </p:cNvPr>
          <p:cNvGraphicFramePr/>
          <p:nvPr>
            <p:extLst>
              <p:ext uri="{D42A27DB-BD31-4B8C-83A1-F6EECF244321}">
                <p14:modId xmlns:p14="http://schemas.microsoft.com/office/powerpoint/2010/main" val="1577538132"/>
              </p:ext>
            </p:extLst>
          </p:nvPr>
        </p:nvGraphicFramePr>
        <p:xfrm>
          <a:off x="143691" y="274320"/>
          <a:ext cx="11904618" cy="58925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4">
            <a:extLst>
              <a:ext uri="{FF2B5EF4-FFF2-40B4-BE49-F238E27FC236}">
                <a16:creationId xmlns:a16="http://schemas.microsoft.com/office/drawing/2014/main" id="{FA29D5AF-940C-081C-B040-D942589B0AF3}"/>
              </a:ext>
            </a:extLst>
          </p:cNvPr>
          <p:cNvPicPr>
            <a:picLocks noChangeAspect="1"/>
          </p:cNvPicPr>
          <p:nvPr/>
        </p:nvPicPr>
        <p:blipFill>
          <a:blip r:embed="rId7"/>
          <a:srcRect/>
          <a:stretch>
            <a:fillRect/>
          </a:stretch>
        </p:blipFill>
        <p:spPr>
          <a:xfrm>
            <a:off x="143691" y="5753948"/>
            <a:ext cx="958971" cy="924517"/>
          </a:xfrm>
          <a:prstGeom prst="rect">
            <a:avLst/>
          </a:prstGeom>
        </p:spPr>
      </p:pic>
      <p:pic>
        <p:nvPicPr>
          <p:cNvPr id="5" name="Picture 5">
            <a:extLst>
              <a:ext uri="{FF2B5EF4-FFF2-40B4-BE49-F238E27FC236}">
                <a16:creationId xmlns:a16="http://schemas.microsoft.com/office/drawing/2014/main" id="{FF250F9F-98B0-7106-F54B-410A94728AE7}"/>
              </a:ext>
            </a:extLst>
          </p:cNvPr>
          <p:cNvPicPr>
            <a:picLocks noChangeAspect="1"/>
          </p:cNvPicPr>
          <p:nvPr/>
        </p:nvPicPr>
        <p:blipFill>
          <a:blip r:embed="rId8"/>
          <a:srcRect/>
          <a:stretch>
            <a:fillRect/>
          </a:stretch>
        </p:blipFill>
        <p:spPr>
          <a:xfrm>
            <a:off x="1481102" y="5763394"/>
            <a:ext cx="919598" cy="925345"/>
          </a:xfrm>
          <a:prstGeom prst="rect">
            <a:avLst/>
          </a:prstGeom>
        </p:spPr>
      </p:pic>
      <p:pic>
        <p:nvPicPr>
          <p:cNvPr id="6" name="Picture 6">
            <a:extLst>
              <a:ext uri="{FF2B5EF4-FFF2-40B4-BE49-F238E27FC236}">
                <a16:creationId xmlns:a16="http://schemas.microsoft.com/office/drawing/2014/main" id="{1B1BFD39-0341-21C2-7C84-0EC55C5B9C1F}"/>
              </a:ext>
            </a:extLst>
          </p:cNvPr>
          <p:cNvPicPr>
            <a:picLocks noChangeAspect="1"/>
          </p:cNvPicPr>
          <p:nvPr/>
        </p:nvPicPr>
        <p:blipFill>
          <a:blip r:embed="rId9"/>
          <a:srcRect/>
          <a:stretch>
            <a:fillRect/>
          </a:stretch>
        </p:blipFill>
        <p:spPr>
          <a:xfrm>
            <a:off x="2773462" y="5692241"/>
            <a:ext cx="1786346" cy="927006"/>
          </a:xfrm>
          <a:prstGeom prst="rect">
            <a:avLst/>
          </a:prstGeom>
        </p:spPr>
      </p:pic>
      <p:sp>
        <p:nvSpPr>
          <p:cNvPr id="7" name="TextBox 6">
            <a:extLst>
              <a:ext uri="{FF2B5EF4-FFF2-40B4-BE49-F238E27FC236}">
                <a16:creationId xmlns:a16="http://schemas.microsoft.com/office/drawing/2014/main" id="{39078760-DAA7-736D-A91E-DFA77B6BC771}"/>
              </a:ext>
            </a:extLst>
          </p:cNvPr>
          <p:cNvSpPr txBox="1"/>
          <p:nvPr/>
        </p:nvSpPr>
        <p:spPr>
          <a:xfrm>
            <a:off x="9346258" y="496110"/>
            <a:ext cx="2035105" cy="1938992"/>
          </a:xfrm>
          <a:prstGeom prst="rect">
            <a:avLst/>
          </a:prstGeom>
          <a:noFill/>
          <a:ln>
            <a:solidFill>
              <a:schemeClr val="accent2"/>
            </a:solidFill>
          </a:ln>
        </p:spPr>
        <p:txBody>
          <a:bodyPr wrap="square" rtlCol="0">
            <a:spAutoFit/>
          </a:bodyPr>
          <a:lstStyle/>
          <a:p>
            <a:r>
              <a:rPr lang="en-US" sz="4000" b="1"/>
              <a:t>Catalyst Funding Streams</a:t>
            </a:r>
          </a:p>
        </p:txBody>
      </p:sp>
      <p:sp>
        <p:nvSpPr>
          <p:cNvPr id="3" name="TextBox 2">
            <a:extLst>
              <a:ext uri="{FF2B5EF4-FFF2-40B4-BE49-F238E27FC236}">
                <a16:creationId xmlns:a16="http://schemas.microsoft.com/office/drawing/2014/main" id="{0E212B5C-6493-48BB-6436-CCFDBDE4A562}"/>
              </a:ext>
            </a:extLst>
          </p:cNvPr>
          <p:cNvSpPr txBox="1"/>
          <p:nvPr/>
        </p:nvSpPr>
        <p:spPr>
          <a:xfrm>
            <a:off x="5221345" y="5692241"/>
            <a:ext cx="6027989" cy="646331"/>
          </a:xfrm>
          <a:prstGeom prst="rect">
            <a:avLst/>
          </a:prstGeom>
          <a:noFill/>
          <a:ln>
            <a:solidFill>
              <a:schemeClr val="accent2"/>
            </a:solidFill>
          </a:ln>
        </p:spPr>
        <p:txBody>
          <a:bodyPr wrap="square" rtlCol="0">
            <a:spAutoFit/>
          </a:bodyPr>
          <a:lstStyle/>
          <a:p>
            <a:r>
              <a:rPr lang="en-US"/>
              <a:t>The Catalyst Program will allocate up to $26.5 million per region to spur transformational investments.</a:t>
            </a:r>
          </a:p>
        </p:txBody>
      </p:sp>
    </p:spTree>
    <p:extLst>
      <p:ext uri="{BB962C8B-B14F-4D97-AF65-F5344CB8AC3E}">
        <p14:creationId xmlns:p14="http://schemas.microsoft.com/office/powerpoint/2010/main" val="2153141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4">
            <a:extLst>
              <a:ext uri="{FF2B5EF4-FFF2-40B4-BE49-F238E27FC236}">
                <a16:creationId xmlns:a16="http://schemas.microsoft.com/office/drawing/2014/main" id="{A0CB67D0-1C20-E4E0-6400-570DE2206B7D}"/>
              </a:ext>
            </a:extLst>
          </p:cNvPr>
          <p:cNvGraphicFramePr>
            <a:graphicFrameLocks noGrp="1"/>
          </p:cNvGraphicFramePr>
          <p:nvPr>
            <p:ph idx="1"/>
            <p:extLst>
              <p:ext uri="{D42A27DB-BD31-4B8C-83A1-F6EECF244321}">
                <p14:modId xmlns:p14="http://schemas.microsoft.com/office/powerpoint/2010/main" val="3685217657"/>
              </p:ext>
            </p:extLst>
          </p:nvPr>
        </p:nvGraphicFramePr>
        <p:xfrm>
          <a:off x="386114" y="892722"/>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FBDF11DF-32AF-EBB8-F89F-F981FA8EF35D}"/>
              </a:ext>
            </a:extLst>
          </p:cNvPr>
          <p:cNvSpPr txBox="1"/>
          <p:nvPr/>
        </p:nvSpPr>
        <p:spPr>
          <a:xfrm>
            <a:off x="10187374" y="203325"/>
            <a:ext cx="1712017" cy="1077218"/>
          </a:xfrm>
          <a:prstGeom prst="rect">
            <a:avLst/>
          </a:prstGeom>
          <a:noFill/>
          <a:ln>
            <a:solidFill>
              <a:schemeClr val="accent2"/>
            </a:solidFill>
          </a:ln>
        </p:spPr>
        <p:txBody>
          <a:bodyPr wrap="square" rtlCol="0">
            <a:spAutoFit/>
          </a:bodyPr>
          <a:lstStyle/>
          <a:p>
            <a:r>
              <a:rPr lang="en-US" sz="3200" b="1"/>
              <a:t>Catalyst Timeline</a:t>
            </a:r>
          </a:p>
        </p:txBody>
      </p:sp>
      <p:sp>
        <p:nvSpPr>
          <p:cNvPr id="7" name="Rectangle: Rounded Corners 6">
            <a:extLst>
              <a:ext uri="{FF2B5EF4-FFF2-40B4-BE49-F238E27FC236}">
                <a16:creationId xmlns:a16="http://schemas.microsoft.com/office/drawing/2014/main" id="{83CB553D-0217-B7F4-94BE-C4BC699E6F11}"/>
              </a:ext>
            </a:extLst>
          </p:cNvPr>
          <p:cNvSpPr/>
          <p:nvPr/>
        </p:nvSpPr>
        <p:spPr>
          <a:xfrm>
            <a:off x="3666635" y="2964759"/>
            <a:ext cx="3035808" cy="20726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Catalyst contracting process</a:t>
            </a:r>
          </a:p>
        </p:txBody>
      </p:sp>
      <p:sp>
        <p:nvSpPr>
          <p:cNvPr id="8" name="TextBox 7">
            <a:extLst>
              <a:ext uri="{FF2B5EF4-FFF2-40B4-BE49-F238E27FC236}">
                <a16:creationId xmlns:a16="http://schemas.microsoft.com/office/drawing/2014/main" id="{A9407C95-5703-ADEF-3E9F-C2D23DFCFF72}"/>
              </a:ext>
            </a:extLst>
          </p:cNvPr>
          <p:cNvSpPr txBox="1"/>
          <p:nvPr/>
        </p:nvSpPr>
        <p:spPr>
          <a:xfrm>
            <a:off x="4991987" y="5418918"/>
            <a:ext cx="6597019" cy="1200329"/>
          </a:xfrm>
          <a:prstGeom prst="rect">
            <a:avLst/>
          </a:prstGeom>
          <a:noFill/>
          <a:ln>
            <a:solidFill>
              <a:schemeClr val="accent2"/>
            </a:solidFill>
          </a:ln>
        </p:spPr>
        <p:txBody>
          <a:bodyPr wrap="square" lIns="91440" tIns="45720" rIns="91440" bIns="45720" rtlCol="0" anchor="t">
            <a:spAutoFit/>
          </a:bodyPr>
          <a:lstStyle/>
          <a:p>
            <a:r>
              <a:rPr lang="en-US"/>
              <a:t>Catalyst Program applications will open at the end of Phase 1 of the Planning Phase. Funds will be released to regions prior to the end of Phase 2 to </a:t>
            </a:r>
            <a:r>
              <a:rPr lang="en-US">
                <a:ea typeface="+mn-lt"/>
                <a:cs typeface="+mn-lt"/>
              </a:rPr>
              <a:t>avoid gaps in funding</a:t>
            </a:r>
            <a:r>
              <a:rPr lang="en-US"/>
              <a:t>. Regions can use this time to set up Catalyst Program activities as the Planning Phase ends.</a:t>
            </a:r>
          </a:p>
        </p:txBody>
      </p:sp>
      <p:pic>
        <p:nvPicPr>
          <p:cNvPr id="9" name="Picture 4">
            <a:extLst>
              <a:ext uri="{FF2B5EF4-FFF2-40B4-BE49-F238E27FC236}">
                <a16:creationId xmlns:a16="http://schemas.microsoft.com/office/drawing/2014/main" id="{2B7924A1-41D5-D916-63C5-163F18A5C47F}"/>
              </a:ext>
            </a:extLst>
          </p:cNvPr>
          <p:cNvPicPr>
            <a:picLocks noChangeAspect="1"/>
          </p:cNvPicPr>
          <p:nvPr/>
        </p:nvPicPr>
        <p:blipFill>
          <a:blip r:embed="rId8"/>
          <a:srcRect/>
          <a:stretch>
            <a:fillRect/>
          </a:stretch>
        </p:blipFill>
        <p:spPr>
          <a:xfrm>
            <a:off x="143691" y="5753948"/>
            <a:ext cx="958971" cy="924517"/>
          </a:xfrm>
          <a:prstGeom prst="rect">
            <a:avLst/>
          </a:prstGeom>
        </p:spPr>
      </p:pic>
      <p:pic>
        <p:nvPicPr>
          <p:cNvPr id="10" name="Picture 5">
            <a:extLst>
              <a:ext uri="{FF2B5EF4-FFF2-40B4-BE49-F238E27FC236}">
                <a16:creationId xmlns:a16="http://schemas.microsoft.com/office/drawing/2014/main" id="{A0BC407A-6807-CFF8-1DD7-5C767332599D}"/>
              </a:ext>
            </a:extLst>
          </p:cNvPr>
          <p:cNvPicPr>
            <a:picLocks noChangeAspect="1"/>
          </p:cNvPicPr>
          <p:nvPr/>
        </p:nvPicPr>
        <p:blipFill>
          <a:blip r:embed="rId9"/>
          <a:srcRect/>
          <a:stretch>
            <a:fillRect/>
          </a:stretch>
        </p:blipFill>
        <p:spPr>
          <a:xfrm>
            <a:off x="1481102" y="5763394"/>
            <a:ext cx="919598" cy="925345"/>
          </a:xfrm>
          <a:prstGeom prst="rect">
            <a:avLst/>
          </a:prstGeom>
        </p:spPr>
      </p:pic>
      <p:pic>
        <p:nvPicPr>
          <p:cNvPr id="11" name="Picture 6">
            <a:extLst>
              <a:ext uri="{FF2B5EF4-FFF2-40B4-BE49-F238E27FC236}">
                <a16:creationId xmlns:a16="http://schemas.microsoft.com/office/drawing/2014/main" id="{0CB78647-4834-F543-A6A6-FF240C4820FB}"/>
              </a:ext>
            </a:extLst>
          </p:cNvPr>
          <p:cNvPicPr>
            <a:picLocks noChangeAspect="1"/>
          </p:cNvPicPr>
          <p:nvPr/>
        </p:nvPicPr>
        <p:blipFill>
          <a:blip r:embed="rId10"/>
          <a:srcRect/>
          <a:stretch>
            <a:fillRect/>
          </a:stretch>
        </p:blipFill>
        <p:spPr>
          <a:xfrm>
            <a:off x="2773462" y="5692241"/>
            <a:ext cx="1786346" cy="927006"/>
          </a:xfrm>
          <a:prstGeom prst="rect">
            <a:avLst/>
          </a:prstGeom>
        </p:spPr>
      </p:pic>
    </p:spTree>
    <p:extLst>
      <p:ext uri="{BB962C8B-B14F-4D97-AF65-F5344CB8AC3E}">
        <p14:creationId xmlns:p14="http://schemas.microsoft.com/office/powerpoint/2010/main" val="376044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3F0827-B86B-B37C-3BC2-AFDE258ED918}"/>
              </a:ext>
            </a:extLst>
          </p:cNvPr>
          <p:cNvSpPr txBox="1"/>
          <p:nvPr/>
        </p:nvSpPr>
        <p:spPr>
          <a:xfrm>
            <a:off x="9569002" y="203325"/>
            <a:ext cx="2330389" cy="1569660"/>
          </a:xfrm>
          <a:prstGeom prst="rect">
            <a:avLst/>
          </a:prstGeom>
          <a:noFill/>
          <a:ln>
            <a:solidFill>
              <a:schemeClr val="accent2"/>
            </a:solidFill>
          </a:ln>
        </p:spPr>
        <p:txBody>
          <a:bodyPr wrap="square" lIns="91440" tIns="45720" rIns="91440" bIns="45720" rtlCol="0" anchor="t">
            <a:spAutoFit/>
          </a:bodyPr>
          <a:lstStyle/>
          <a:p>
            <a:r>
              <a:rPr lang="en-US" sz="3200" b="1"/>
              <a:t>Catalyst Inputs and Outputs</a:t>
            </a:r>
          </a:p>
        </p:txBody>
      </p:sp>
      <p:grpSp>
        <p:nvGrpSpPr>
          <p:cNvPr id="3" name="Group 2">
            <a:extLst>
              <a:ext uri="{FF2B5EF4-FFF2-40B4-BE49-F238E27FC236}">
                <a16:creationId xmlns:a16="http://schemas.microsoft.com/office/drawing/2014/main" id="{D8E2A4DF-4749-BA2F-FDC0-A0AF9A1981AD}"/>
              </a:ext>
            </a:extLst>
          </p:cNvPr>
          <p:cNvGrpSpPr/>
          <p:nvPr/>
        </p:nvGrpSpPr>
        <p:grpSpPr>
          <a:xfrm>
            <a:off x="224760" y="2001651"/>
            <a:ext cx="9344239" cy="2736121"/>
            <a:chOff x="224760" y="2001651"/>
            <a:chExt cx="9344239" cy="2736121"/>
          </a:xfrm>
        </p:grpSpPr>
        <p:sp>
          <p:nvSpPr>
            <p:cNvPr id="6" name="Freeform: Shape 5">
              <a:extLst>
                <a:ext uri="{FF2B5EF4-FFF2-40B4-BE49-F238E27FC236}">
                  <a16:creationId xmlns:a16="http://schemas.microsoft.com/office/drawing/2014/main" id="{89828690-8FFD-A003-A398-AE43C2EBD739}"/>
                </a:ext>
              </a:extLst>
            </p:cNvPr>
            <p:cNvSpPr/>
            <p:nvPr/>
          </p:nvSpPr>
          <p:spPr>
            <a:xfrm>
              <a:off x="1144787" y="2880871"/>
              <a:ext cx="1920236" cy="1005848"/>
            </a:xfrm>
            <a:custGeom>
              <a:avLst/>
              <a:gdLst>
                <a:gd name="connsiteX0" fmla="*/ 0 w 1920236"/>
                <a:gd name="connsiteY0" fmla="*/ 150877 h 1005848"/>
                <a:gd name="connsiteX1" fmla="*/ 1417312 w 1920236"/>
                <a:gd name="connsiteY1" fmla="*/ 150877 h 1005848"/>
                <a:gd name="connsiteX2" fmla="*/ 1417312 w 1920236"/>
                <a:gd name="connsiteY2" fmla="*/ 0 h 1005848"/>
                <a:gd name="connsiteX3" fmla="*/ 1920236 w 1920236"/>
                <a:gd name="connsiteY3" fmla="*/ 502924 h 1005848"/>
                <a:gd name="connsiteX4" fmla="*/ 1417312 w 1920236"/>
                <a:gd name="connsiteY4" fmla="*/ 1005848 h 1005848"/>
                <a:gd name="connsiteX5" fmla="*/ 1417312 w 1920236"/>
                <a:gd name="connsiteY5" fmla="*/ 854971 h 1005848"/>
                <a:gd name="connsiteX6" fmla="*/ 0 w 1920236"/>
                <a:gd name="connsiteY6" fmla="*/ 854971 h 1005848"/>
                <a:gd name="connsiteX7" fmla="*/ 0 w 1920236"/>
                <a:gd name="connsiteY7" fmla="*/ 150877 h 1005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20236" h="1005848">
                  <a:moveTo>
                    <a:pt x="0" y="150877"/>
                  </a:moveTo>
                  <a:lnTo>
                    <a:pt x="1417312" y="150877"/>
                  </a:lnTo>
                  <a:lnTo>
                    <a:pt x="1417312" y="0"/>
                  </a:lnTo>
                  <a:lnTo>
                    <a:pt x="1920236" y="502924"/>
                  </a:lnTo>
                  <a:lnTo>
                    <a:pt x="1417312" y="1005848"/>
                  </a:lnTo>
                  <a:lnTo>
                    <a:pt x="1417312" y="854971"/>
                  </a:lnTo>
                  <a:lnTo>
                    <a:pt x="0" y="854971"/>
                  </a:lnTo>
                  <a:lnTo>
                    <a:pt x="0" y="150877"/>
                  </a:lnTo>
                  <a:close/>
                </a:path>
              </a:pathLst>
            </a:custGeom>
            <a:solidFill>
              <a:schemeClr val="accent2">
                <a:lumMod val="60000"/>
                <a:lumOff val="4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20699" tIns="161037" rIns="372367" bIns="161037" numCol="1" spcCol="1270" anchor="ctr" anchorCtr="0">
              <a:noAutofit/>
            </a:bodyPr>
            <a:lstStyle/>
            <a:p>
              <a:pPr marL="0" lvl="0" indent="0" algn="ctr" defTabSz="711200">
                <a:lnSpc>
                  <a:spcPct val="90000"/>
                </a:lnSpc>
                <a:spcBef>
                  <a:spcPct val="0"/>
                </a:spcBef>
                <a:spcAft>
                  <a:spcPct val="35000"/>
                </a:spcAft>
                <a:buNone/>
              </a:pPr>
              <a:r>
                <a:rPr lang="en-US" sz="1600" kern="1200" dirty="0"/>
                <a:t>Priority industries &amp; investments</a:t>
              </a:r>
            </a:p>
          </p:txBody>
        </p:sp>
        <p:sp>
          <p:nvSpPr>
            <p:cNvPr id="13" name="Freeform: Shape 12">
              <a:extLst>
                <a:ext uri="{FF2B5EF4-FFF2-40B4-BE49-F238E27FC236}">
                  <a16:creationId xmlns:a16="http://schemas.microsoft.com/office/drawing/2014/main" id="{7F4F5D46-BBCA-2878-55B3-4695DB0C4247}"/>
                </a:ext>
              </a:extLst>
            </p:cNvPr>
            <p:cNvSpPr/>
            <p:nvPr/>
          </p:nvSpPr>
          <p:spPr>
            <a:xfrm>
              <a:off x="224760" y="2775714"/>
              <a:ext cx="1306569" cy="1306569"/>
            </a:xfrm>
            <a:custGeom>
              <a:avLst/>
              <a:gdLst>
                <a:gd name="connsiteX0" fmla="*/ 0 w 1306569"/>
                <a:gd name="connsiteY0" fmla="*/ 217766 h 1306569"/>
                <a:gd name="connsiteX1" fmla="*/ 217766 w 1306569"/>
                <a:gd name="connsiteY1" fmla="*/ 0 h 1306569"/>
                <a:gd name="connsiteX2" fmla="*/ 1088803 w 1306569"/>
                <a:gd name="connsiteY2" fmla="*/ 0 h 1306569"/>
                <a:gd name="connsiteX3" fmla="*/ 1306569 w 1306569"/>
                <a:gd name="connsiteY3" fmla="*/ 217766 h 1306569"/>
                <a:gd name="connsiteX4" fmla="*/ 1306569 w 1306569"/>
                <a:gd name="connsiteY4" fmla="*/ 1088803 h 1306569"/>
                <a:gd name="connsiteX5" fmla="*/ 1088803 w 1306569"/>
                <a:gd name="connsiteY5" fmla="*/ 1306569 h 1306569"/>
                <a:gd name="connsiteX6" fmla="*/ 217766 w 1306569"/>
                <a:gd name="connsiteY6" fmla="*/ 1306569 h 1306569"/>
                <a:gd name="connsiteX7" fmla="*/ 0 w 1306569"/>
                <a:gd name="connsiteY7" fmla="*/ 1088803 h 1306569"/>
                <a:gd name="connsiteX8" fmla="*/ 0 w 1306569"/>
                <a:gd name="connsiteY8" fmla="*/ 217766 h 1306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569" h="1306569">
                  <a:moveTo>
                    <a:pt x="0" y="217766"/>
                  </a:moveTo>
                  <a:cubicBezTo>
                    <a:pt x="0" y="97497"/>
                    <a:pt x="97497" y="0"/>
                    <a:pt x="217766" y="0"/>
                  </a:cubicBezTo>
                  <a:lnTo>
                    <a:pt x="1088803" y="0"/>
                  </a:lnTo>
                  <a:cubicBezTo>
                    <a:pt x="1209072" y="0"/>
                    <a:pt x="1306569" y="97497"/>
                    <a:pt x="1306569" y="217766"/>
                  </a:cubicBezTo>
                  <a:lnTo>
                    <a:pt x="1306569" y="1088803"/>
                  </a:lnTo>
                  <a:cubicBezTo>
                    <a:pt x="1306569" y="1209072"/>
                    <a:pt x="1209072" y="1306569"/>
                    <a:pt x="1088803" y="1306569"/>
                  </a:cubicBezTo>
                  <a:lnTo>
                    <a:pt x="217766" y="1306569"/>
                  </a:lnTo>
                  <a:cubicBezTo>
                    <a:pt x="97497" y="1306569"/>
                    <a:pt x="0" y="1209072"/>
                    <a:pt x="0" y="1088803"/>
                  </a:cubicBezTo>
                  <a:lnTo>
                    <a:pt x="0" y="21776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481" tIns="76481" rIns="76481" bIns="76481" numCol="1" spcCol="1270" anchor="ctr" anchorCtr="0">
              <a:noAutofit/>
            </a:bodyPr>
            <a:lstStyle/>
            <a:p>
              <a:pPr marL="0" lvl="0" indent="0" algn="ctr" defTabSz="889000">
                <a:lnSpc>
                  <a:spcPct val="90000"/>
                </a:lnSpc>
                <a:spcBef>
                  <a:spcPct val="0"/>
                </a:spcBef>
                <a:spcAft>
                  <a:spcPct val="35000"/>
                </a:spcAft>
                <a:buNone/>
              </a:pPr>
              <a:r>
                <a:rPr lang="en-US" sz="2000" kern="1200"/>
                <a:t>Planning Phase</a:t>
              </a:r>
            </a:p>
          </p:txBody>
        </p:sp>
        <p:sp>
          <p:nvSpPr>
            <p:cNvPr id="14" name="Freeform: Shape 13">
              <a:extLst>
                <a:ext uri="{FF2B5EF4-FFF2-40B4-BE49-F238E27FC236}">
                  <a16:creationId xmlns:a16="http://schemas.microsoft.com/office/drawing/2014/main" id="{5C72445D-B504-CD7E-4E49-4DFDF8CC2D94}"/>
                </a:ext>
              </a:extLst>
            </p:cNvPr>
            <p:cNvSpPr/>
            <p:nvPr/>
          </p:nvSpPr>
          <p:spPr>
            <a:xfrm>
              <a:off x="4305754" y="2880871"/>
              <a:ext cx="1920236" cy="1005848"/>
            </a:xfrm>
            <a:custGeom>
              <a:avLst/>
              <a:gdLst>
                <a:gd name="connsiteX0" fmla="*/ 0 w 1920236"/>
                <a:gd name="connsiteY0" fmla="*/ 150877 h 1005848"/>
                <a:gd name="connsiteX1" fmla="*/ 1417312 w 1920236"/>
                <a:gd name="connsiteY1" fmla="*/ 150877 h 1005848"/>
                <a:gd name="connsiteX2" fmla="*/ 1417312 w 1920236"/>
                <a:gd name="connsiteY2" fmla="*/ 0 h 1005848"/>
                <a:gd name="connsiteX3" fmla="*/ 1920236 w 1920236"/>
                <a:gd name="connsiteY3" fmla="*/ 502924 h 1005848"/>
                <a:gd name="connsiteX4" fmla="*/ 1417312 w 1920236"/>
                <a:gd name="connsiteY4" fmla="*/ 1005848 h 1005848"/>
                <a:gd name="connsiteX5" fmla="*/ 1417312 w 1920236"/>
                <a:gd name="connsiteY5" fmla="*/ 854971 h 1005848"/>
                <a:gd name="connsiteX6" fmla="*/ 0 w 1920236"/>
                <a:gd name="connsiteY6" fmla="*/ 854971 h 1005848"/>
                <a:gd name="connsiteX7" fmla="*/ 0 w 1920236"/>
                <a:gd name="connsiteY7" fmla="*/ 150877 h 1005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20236" h="1005848">
                  <a:moveTo>
                    <a:pt x="0" y="150877"/>
                  </a:moveTo>
                  <a:lnTo>
                    <a:pt x="1417312" y="150877"/>
                  </a:lnTo>
                  <a:lnTo>
                    <a:pt x="1417312" y="0"/>
                  </a:lnTo>
                  <a:lnTo>
                    <a:pt x="1920236" y="502924"/>
                  </a:lnTo>
                  <a:lnTo>
                    <a:pt x="1417312" y="1005848"/>
                  </a:lnTo>
                  <a:lnTo>
                    <a:pt x="1417312" y="854971"/>
                  </a:lnTo>
                  <a:lnTo>
                    <a:pt x="0" y="854971"/>
                  </a:lnTo>
                  <a:lnTo>
                    <a:pt x="0" y="150877"/>
                  </a:lnTo>
                  <a:close/>
                </a:path>
              </a:pathLst>
            </a:custGeom>
            <a:solidFill>
              <a:schemeClr val="accent2">
                <a:lumMod val="60000"/>
                <a:lumOff val="4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20699" tIns="161037" rIns="372367" bIns="161037" numCol="1" spcCol="1270" anchor="ctr" anchorCtr="0">
              <a:noAutofit/>
            </a:bodyPr>
            <a:lstStyle/>
            <a:p>
              <a:pPr marL="0" lvl="0" indent="0" algn="ctr" defTabSz="711200">
                <a:lnSpc>
                  <a:spcPct val="90000"/>
                </a:lnSpc>
                <a:spcBef>
                  <a:spcPct val="0"/>
                </a:spcBef>
                <a:spcAft>
                  <a:spcPct val="35000"/>
                </a:spcAft>
                <a:buNone/>
              </a:pPr>
              <a:r>
                <a:rPr lang="en-US" sz="1600" kern="1200"/>
                <a:t>Developed projects</a:t>
              </a:r>
            </a:p>
          </p:txBody>
        </p:sp>
        <p:sp>
          <p:nvSpPr>
            <p:cNvPr id="15" name="Freeform: Shape 14">
              <a:extLst>
                <a:ext uri="{FF2B5EF4-FFF2-40B4-BE49-F238E27FC236}">
                  <a16:creationId xmlns:a16="http://schemas.microsoft.com/office/drawing/2014/main" id="{A9D58B63-779C-AF36-9A5A-946022BA352D}"/>
                </a:ext>
              </a:extLst>
            </p:cNvPr>
            <p:cNvSpPr/>
            <p:nvPr/>
          </p:nvSpPr>
          <p:spPr>
            <a:xfrm>
              <a:off x="3179663" y="2698440"/>
              <a:ext cx="1306569" cy="1306569"/>
            </a:xfrm>
            <a:custGeom>
              <a:avLst/>
              <a:gdLst>
                <a:gd name="connsiteX0" fmla="*/ 0 w 1306569"/>
                <a:gd name="connsiteY0" fmla="*/ 217766 h 1306569"/>
                <a:gd name="connsiteX1" fmla="*/ 217766 w 1306569"/>
                <a:gd name="connsiteY1" fmla="*/ 0 h 1306569"/>
                <a:gd name="connsiteX2" fmla="*/ 1088803 w 1306569"/>
                <a:gd name="connsiteY2" fmla="*/ 0 h 1306569"/>
                <a:gd name="connsiteX3" fmla="*/ 1306569 w 1306569"/>
                <a:gd name="connsiteY3" fmla="*/ 217766 h 1306569"/>
                <a:gd name="connsiteX4" fmla="*/ 1306569 w 1306569"/>
                <a:gd name="connsiteY4" fmla="*/ 1088803 h 1306569"/>
                <a:gd name="connsiteX5" fmla="*/ 1088803 w 1306569"/>
                <a:gd name="connsiteY5" fmla="*/ 1306569 h 1306569"/>
                <a:gd name="connsiteX6" fmla="*/ 217766 w 1306569"/>
                <a:gd name="connsiteY6" fmla="*/ 1306569 h 1306569"/>
                <a:gd name="connsiteX7" fmla="*/ 0 w 1306569"/>
                <a:gd name="connsiteY7" fmla="*/ 1088803 h 1306569"/>
                <a:gd name="connsiteX8" fmla="*/ 0 w 1306569"/>
                <a:gd name="connsiteY8" fmla="*/ 217766 h 1306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569" h="1306569">
                  <a:moveTo>
                    <a:pt x="0" y="217766"/>
                  </a:moveTo>
                  <a:cubicBezTo>
                    <a:pt x="0" y="97497"/>
                    <a:pt x="97497" y="0"/>
                    <a:pt x="217766" y="0"/>
                  </a:cubicBezTo>
                  <a:lnTo>
                    <a:pt x="1088803" y="0"/>
                  </a:lnTo>
                  <a:cubicBezTo>
                    <a:pt x="1209072" y="0"/>
                    <a:pt x="1306569" y="97497"/>
                    <a:pt x="1306569" y="217766"/>
                  </a:cubicBezTo>
                  <a:lnTo>
                    <a:pt x="1306569" y="1088803"/>
                  </a:lnTo>
                  <a:cubicBezTo>
                    <a:pt x="1306569" y="1209072"/>
                    <a:pt x="1209072" y="1306569"/>
                    <a:pt x="1088803" y="1306569"/>
                  </a:cubicBezTo>
                  <a:lnTo>
                    <a:pt x="217766" y="1306569"/>
                  </a:lnTo>
                  <a:cubicBezTo>
                    <a:pt x="97497" y="1306569"/>
                    <a:pt x="0" y="1209072"/>
                    <a:pt x="0" y="1088803"/>
                  </a:cubicBezTo>
                  <a:lnTo>
                    <a:pt x="0" y="21776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481" tIns="76481" rIns="76481" bIns="76481" numCol="1" spcCol="1270" anchor="ctr" anchorCtr="0">
              <a:noAutofit/>
            </a:bodyPr>
            <a:lstStyle/>
            <a:p>
              <a:pPr marL="0" lvl="0" indent="0" algn="ctr" defTabSz="889000">
                <a:lnSpc>
                  <a:spcPct val="90000"/>
                </a:lnSpc>
                <a:spcBef>
                  <a:spcPct val="0"/>
                </a:spcBef>
                <a:spcAft>
                  <a:spcPct val="35000"/>
                </a:spcAft>
                <a:buNone/>
              </a:pPr>
              <a:r>
                <a:rPr lang="en-US" sz="2000" kern="1200"/>
                <a:t>Catalyst Program</a:t>
              </a:r>
            </a:p>
          </p:txBody>
        </p:sp>
        <p:sp>
          <p:nvSpPr>
            <p:cNvPr id="16" name="Freeform: Shape 15">
              <a:extLst>
                <a:ext uri="{FF2B5EF4-FFF2-40B4-BE49-F238E27FC236}">
                  <a16:creationId xmlns:a16="http://schemas.microsoft.com/office/drawing/2014/main" id="{0818A9B5-1D7B-08D9-34D3-31DED1631F7A}"/>
                </a:ext>
              </a:extLst>
            </p:cNvPr>
            <p:cNvSpPr/>
            <p:nvPr/>
          </p:nvSpPr>
          <p:spPr>
            <a:xfrm>
              <a:off x="7648763" y="3529967"/>
              <a:ext cx="1920236" cy="1005848"/>
            </a:xfrm>
            <a:custGeom>
              <a:avLst/>
              <a:gdLst>
                <a:gd name="connsiteX0" fmla="*/ 0 w 1920236"/>
                <a:gd name="connsiteY0" fmla="*/ 150877 h 1005848"/>
                <a:gd name="connsiteX1" fmla="*/ 1417312 w 1920236"/>
                <a:gd name="connsiteY1" fmla="*/ 150877 h 1005848"/>
                <a:gd name="connsiteX2" fmla="*/ 1417312 w 1920236"/>
                <a:gd name="connsiteY2" fmla="*/ 0 h 1005848"/>
                <a:gd name="connsiteX3" fmla="*/ 1920236 w 1920236"/>
                <a:gd name="connsiteY3" fmla="*/ 502924 h 1005848"/>
                <a:gd name="connsiteX4" fmla="*/ 1417312 w 1920236"/>
                <a:gd name="connsiteY4" fmla="*/ 1005848 h 1005848"/>
                <a:gd name="connsiteX5" fmla="*/ 1417312 w 1920236"/>
                <a:gd name="connsiteY5" fmla="*/ 854971 h 1005848"/>
                <a:gd name="connsiteX6" fmla="*/ 0 w 1920236"/>
                <a:gd name="connsiteY6" fmla="*/ 854971 h 1005848"/>
                <a:gd name="connsiteX7" fmla="*/ 0 w 1920236"/>
                <a:gd name="connsiteY7" fmla="*/ 150877 h 1005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20236" h="1005848">
                  <a:moveTo>
                    <a:pt x="0" y="150877"/>
                  </a:moveTo>
                  <a:lnTo>
                    <a:pt x="1417312" y="150877"/>
                  </a:lnTo>
                  <a:lnTo>
                    <a:pt x="1417312" y="0"/>
                  </a:lnTo>
                  <a:lnTo>
                    <a:pt x="1920236" y="502924"/>
                  </a:lnTo>
                  <a:lnTo>
                    <a:pt x="1417312" y="1005848"/>
                  </a:lnTo>
                  <a:lnTo>
                    <a:pt x="1417312" y="854971"/>
                  </a:lnTo>
                  <a:lnTo>
                    <a:pt x="0" y="854971"/>
                  </a:lnTo>
                  <a:lnTo>
                    <a:pt x="0" y="150877"/>
                  </a:lnTo>
                  <a:close/>
                </a:path>
              </a:pathLst>
            </a:custGeom>
            <a:solidFill>
              <a:schemeClr val="accent2">
                <a:lumMod val="60000"/>
                <a:lumOff val="4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20699" tIns="161037" rIns="372367" bIns="161037" numCol="1" spcCol="1270" anchor="ctr" anchorCtr="0">
              <a:noAutofit/>
            </a:bodyPr>
            <a:lstStyle/>
            <a:p>
              <a:pPr marL="0" lvl="0" indent="0" algn="ctr" defTabSz="711200">
                <a:lnSpc>
                  <a:spcPct val="90000"/>
                </a:lnSpc>
                <a:spcBef>
                  <a:spcPct val="0"/>
                </a:spcBef>
                <a:spcAft>
                  <a:spcPct val="35000"/>
                </a:spcAft>
                <a:buNone/>
              </a:pPr>
              <a:r>
                <a:rPr lang="en-US" sz="1600" kern="1200"/>
                <a:t>Completed projects</a:t>
              </a:r>
            </a:p>
          </p:txBody>
        </p:sp>
        <p:sp>
          <p:nvSpPr>
            <p:cNvPr id="17" name="Freeform: Shape 16">
              <a:extLst>
                <a:ext uri="{FF2B5EF4-FFF2-40B4-BE49-F238E27FC236}">
                  <a16:creationId xmlns:a16="http://schemas.microsoft.com/office/drawing/2014/main" id="{FAA6FD43-79F2-E398-840E-190D70100406}"/>
                </a:ext>
              </a:extLst>
            </p:cNvPr>
            <p:cNvSpPr/>
            <p:nvPr/>
          </p:nvSpPr>
          <p:spPr>
            <a:xfrm>
              <a:off x="6379257" y="3431203"/>
              <a:ext cx="1306569" cy="1306569"/>
            </a:xfrm>
            <a:custGeom>
              <a:avLst/>
              <a:gdLst>
                <a:gd name="connsiteX0" fmla="*/ 0 w 1306569"/>
                <a:gd name="connsiteY0" fmla="*/ 217766 h 1306569"/>
                <a:gd name="connsiteX1" fmla="*/ 217766 w 1306569"/>
                <a:gd name="connsiteY1" fmla="*/ 0 h 1306569"/>
                <a:gd name="connsiteX2" fmla="*/ 1088803 w 1306569"/>
                <a:gd name="connsiteY2" fmla="*/ 0 h 1306569"/>
                <a:gd name="connsiteX3" fmla="*/ 1306569 w 1306569"/>
                <a:gd name="connsiteY3" fmla="*/ 217766 h 1306569"/>
                <a:gd name="connsiteX4" fmla="*/ 1306569 w 1306569"/>
                <a:gd name="connsiteY4" fmla="*/ 1088803 h 1306569"/>
                <a:gd name="connsiteX5" fmla="*/ 1088803 w 1306569"/>
                <a:gd name="connsiteY5" fmla="*/ 1306569 h 1306569"/>
                <a:gd name="connsiteX6" fmla="*/ 217766 w 1306569"/>
                <a:gd name="connsiteY6" fmla="*/ 1306569 h 1306569"/>
                <a:gd name="connsiteX7" fmla="*/ 0 w 1306569"/>
                <a:gd name="connsiteY7" fmla="*/ 1088803 h 1306569"/>
                <a:gd name="connsiteX8" fmla="*/ 0 w 1306569"/>
                <a:gd name="connsiteY8" fmla="*/ 217766 h 1306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569" h="1306569">
                  <a:moveTo>
                    <a:pt x="0" y="217766"/>
                  </a:moveTo>
                  <a:cubicBezTo>
                    <a:pt x="0" y="97497"/>
                    <a:pt x="97497" y="0"/>
                    <a:pt x="217766" y="0"/>
                  </a:cubicBezTo>
                  <a:lnTo>
                    <a:pt x="1088803" y="0"/>
                  </a:lnTo>
                  <a:cubicBezTo>
                    <a:pt x="1209072" y="0"/>
                    <a:pt x="1306569" y="97497"/>
                    <a:pt x="1306569" y="217766"/>
                  </a:cubicBezTo>
                  <a:lnTo>
                    <a:pt x="1306569" y="1088803"/>
                  </a:lnTo>
                  <a:cubicBezTo>
                    <a:pt x="1306569" y="1209072"/>
                    <a:pt x="1209072" y="1306569"/>
                    <a:pt x="1088803" y="1306569"/>
                  </a:cubicBezTo>
                  <a:lnTo>
                    <a:pt x="217766" y="1306569"/>
                  </a:lnTo>
                  <a:cubicBezTo>
                    <a:pt x="97497" y="1306569"/>
                    <a:pt x="0" y="1209072"/>
                    <a:pt x="0" y="1088803"/>
                  </a:cubicBezTo>
                  <a:lnTo>
                    <a:pt x="0" y="21776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211" tIns="75211" rIns="75211" bIns="75211" numCol="1" spcCol="1270" anchor="ctr" anchorCtr="0">
              <a:noAutofit/>
            </a:bodyPr>
            <a:lstStyle/>
            <a:p>
              <a:pPr marL="0" lvl="0" indent="0" algn="ctr" defTabSz="800100">
                <a:lnSpc>
                  <a:spcPct val="90000"/>
                </a:lnSpc>
                <a:spcBef>
                  <a:spcPct val="0"/>
                </a:spcBef>
                <a:spcAft>
                  <a:spcPct val="35000"/>
                </a:spcAft>
                <a:buNone/>
              </a:pPr>
              <a:r>
                <a:rPr lang="en-US" sz="1800" kern="1200"/>
                <a:t>Implementation Phase</a:t>
              </a:r>
            </a:p>
          </p:txBody>
        </p:sp>
        <p:sp>
          <p:nvSpPr>
            <p:cNvPr id="18" name="Freeform: Shape 17">
              <a:extLst>
                <a:ext uri="{FF2B5EF4-FFF2-40B4-BE49-F238E27FC236}">
                  <a16:creationId xmlns:a16="http://schemas.microsoft.com/office/drawing/2014/main" id="{B3FD0147-909E-F38D-7870-F9832D17C551}"/>
                </a:ext>
              </a:extLst>
            </p:cNvPr>
            <p:cNvSpPr/>
            <p:nvPr/>
          </p:nvSpPr>
          <p:spPr>
            <a:xfrm>
              <a:off x="7640346" y="2140454"/>
              <a:ext cx="1920236" cy="1005848"/>
            </a:xfrm>
            <a:custGeom>
              <a:avLst/>
              <a:gdLst>
                <a:gd name="connsiteX0" fmla="*/ 0 w 1920236"/>
                <a:gd name="connsiteY0" fmla="*/ 150877 h 1005848"/>
                <a:gd name="connsiteX1" fmla="*/ 1417312 w 1920236"/>
                <a:gd name="connsiteY1" fmla="*/ 150877 h 1005848"/>
                <a:gd name="connsiteX2" fmla="*/ 1417312 w 1920236"/>
                <a:gd name="connsiteY2" fmla="*/ 0 h 1005848"/>
                <a:gd name="connsiteX3" fmla="*/ 1920236 w 1920236"/>
                <a:gd name="connsiteY3" fmla="*/ 502924 h 1005848"/>
                <a:gd name="connsiteX4" fmla="*/ 1417312 w 1920236"/>
                <a:gd name="connsiteY4" fmla="*/ 1005848 h 1005848"/>
                <a:gd name="connsiteX5" fmla="*/ 1417312 w 1920236"/>
                <a:gd name="connsiteY5" fmla="*/ 854971 h 1005848"/>
                <a:gd name="connsiteX6" fmla="*/ 0 w 1920236"/>
                <a:gd name="connsiteY6" fmla="*/ 854971 h 1005848"/>
                <a:gd name="connsiteX7" fmla="*/ 0 w 1920236"/>
                <a:gd name="connsiteY7" fmla="*/ 150877 h 1005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20236" h="1005848">
                  <a:moveTo>
                    <a:pt x="0" y="150877"/>
                  </a:moveTo>
                  <a:lnTo>
                    <a:pt x="1417312" y="150877"/>
                  </a:lnTo>
                  <a:lnTo>
                    <a:pt x="1417312" y="0"/>
                  </a:lnTo>
                  <a:lnTo>
                    <a:pt x="1920236" y="502924"/>
                  </a:lnTo>
                  <a:lnTo>
                    <a:pt x="1417312" y="1005848"/>
                  </a:lnTo>
                  <a:lnTo>
                    <a:pt x="1417312" y="854971"/>
                  </a:lnTo>
                  <a:lnTo>
                    <a:pt x="0" y="854971"/>
                  </a:lnTo>
                  <a:lnTo>
                    <a:pt x="0" y="150877"/>
                  </a:lnTo>
                  <a:close/>
                </a:path>
              </a:pathLst>
            </a:custGeom>
            <a:solidFill>
              <a:schemeClr val="accent2">
                <a:lumMod val="60000"/>
                <a:lumOff val="4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20699" tIns="161037" rIns="372367" bIns="161037" numCol="1" spcCol="1270" anchor="ctr" anchorCtr="0">
              <a:noAutofit/>
            </a:bodyPr>
            <a:lstStyle/>
            <a:p>
              <a:pPr marL="0" lvl="0" indent="0" algn="ctr" defTabSz="711200">
                <a:lnSpc>
                  <a:spcPct val="90000"/>
                </a:lnSpc>
                <a:spcBef>
                  <a:spcPct val="0"/>
                </a:spcBef>
                <a:spcAft>
                  <a:spcPct val="35000"/>
                </a:spcAft>
                <a:buNone/>
              </a:pPr>
              <a:r>
                <a:rPr lang="en-US" sz="1600" kern="1200"/>
                <a:t>Completed projects</a:t>
              </a:r>
            </a:p>
          </p:txBody>
        </p:sp>
        <p:sp>
          <p:nvSpPr>
            <p:cNvPr id="19" name="Freeform: Shape 18">
              <a:extLst>
                <a:ext uri="{FF2B5EF4-FFF2-40B4-BE49-F238E27FC236}">
                  <a16:creationId xmlns:a16="http://schemas.microsoft.com/office/drawing/2014/main" id="{38BF14F3-E081-2C3C-EBB5-2DB99F4954C4}"/>
                </a:ext>
              </a:extLst>
            </p:cNvPr>
            <p:cNvSpPr/>
            <p:nvPr/>
          </p:nvSpPr>
          <p:spPr>
            <a:xfrm>
              <a:off x="6392210" y="2001651"/>
              <a:ext cx="1306569" cy="1306569"/>
            </a:xfrm>
            <a:custGeom>
              <a:avLst/>
              <a:gdLst>
                <a:gd name="connsiteX0" fmla="*/ 0 w 1306569"/>
                <a:gd name="connsiteY0" fmla="*/ 217766 h 1306569"/>
                <a:gd name="connsiteX1" fmla="*/ 217766 w 1306569"/>
                <a:gd name="connsiteY1" fmla="*/ 0 h 1306569"/>
                <a:gd name="connsiteX2" fmla="*/ 1088803 w 1306569"/>
                <a:gd name="connsiteY2" fmla="*/ 0 h 1306569"/>
                <a:gd name="connsiteX3" fmla="*/ 1306569 w 1306569"/>
                <a:gd name="connsiteY3" fmla="*/ 217766 h 1306569"/>
                <a:gd name="connsiteX4" fmla="*/ 1306569 w 1306569"/>
                <a:gd name="connsiteY4" fmla="*/ 1088803 h 1306569"/>
                <a:gd name="connsiteX5" fmla="*/ 1088803 w 1306569"/>
                <a:gd name="connsiteY5" fmla="*/ 1306569 h 1306569"/>
                <a:gd name="connsiteX6" fmla="*/ 217766 w 1306569"/>
                <a:gd name="connsiteY6" fmla="*/ 1306569 h 1306569"/>
                <a:gd name="connsiteX7" fmla="*/ 0 w 1306569"/>
                <a:gd name="connsiteY7" fmla="*/ 1088803 h 1306569"/>
                <a:gd name="connsiteX8" fmla="*/ 0 w 1306569"/>
                <a:gd name="connsiteY8" fmla="*/ 217766 h 1306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569" h="1306569">
                  <a:moveTo>
                    <a:pt x="0" y="217766"/>
                  </a:moveTo>
                  <a:cubicBezTo>
                    <a:pt x="0" y="97497"/>
                    <a:pt x="97497" y="0"/>
                    <a:pt x="217766" y="0"/>
                  </a:cubicBezTo>
                  <a:lnTo>
                    <a:pt x="1088803" y="0"/>
                  </a:lnTo>
                  <a:cubicBezTo>
                    <a:pt x="1209072" y="0"/>
                    <a:pt x="1306569" y="97497"/>
                    <a:pt x="1306569" y="217766"/>
                  </a:cubicBezTo>
                  <a:lnTo>
                    <a:pt x="1306569" y="1088803"/>
                  </a:lnTo>
                  <a:cubicBezTo>
                    <a:pt x="1306569" y="1209072"/>
                    <a:pt x="1209072" y="1306569"/>
                    <a:pt x="1088803" y="1306569"/>
                  </a:cubicBezTo>
                  <a:lnTo>
                    <a:pt x="217766" y="1306569"/>
                  </a:lnTo>
                  <a:cubicBezTo>
                    <a:pt x="97497" y="1306569"/>
                    <a:pt x="0" y="1209072"/>
                    <a:pt x="0" y="1088803"/>
                  </a:cubicBezTo>
                  <a:lnTo>
                    <a:pt x="0" y="21776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481" tIns="76481" rIns="76481" bIns="76481" numCol="1" spcCol="1270" anchor="ctr" anchorCtr="0">
              <a:noAutofit/>
            </a:bodyPr>
            <a:lstStyle/>
            <a:p>
              <a:pPr marL="0" lvl="0" indent="0" algn="ctr" defTabSz="889000">
                <a:lnSpc>
                  <a:spcPct val="90000"/>
                </a:lnSpc>
                <a:spcBef>
                  <a:spcPct val="0"/>
                </a:spcBef>
                <a:spcAft>
                  <a:spcPct val="35000"/>
                </a:spcAft>
                <a:buNone/>
              </a:pPr>
              <a:r>
                <a:rPr lang="en-US" sz="2000" kern="1200"/>
                <a:t>Additional Funding Streams</a:t>
              </a:r>
            </a:p>
          </p:txBody>
        </p:sp>
      </p:grpSp>
      <p:sp>
        <p:nvSpPr>
          <p:cNvPr id="8" name="Rectangle: Rounded Corners 7">
            <a:extLst>
              <a:ext uri="{FF2B5EF4-FFF2-40B4-BE49-F238E27FC236}">
                <a16:creationId xmlns:a16="http://schemas.microsoft.com/office/drawing/2014/main" id="{49F27105-9A17-9DEA-5DBA-43E6A220FB86}"/>
              </a:ext>
            </a:extLst>
          </p:cNvPr>
          <p:cNvSpPr/>
          <p:nvPr/>
        </p:nvSpPr>
        <p:spPr>
          <a:xfrm>
            <a:off x="9800478" y="2034089"/>
            <a:ext cx="1867436" cy="25500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t>California communities</a:t>
            </a:r>
          </a:p>
        </p:txBody>
      </p:sp>
      <p:sp>
        <p:nvSpPr>
          <p:cNvPr id="9" name="TextBox 8">
            <a:extLst>
              <a:ext uri="{FF2B5EF4-FFF2-40B4-BE49-F238E27FC236}">
                <a16:creationId xmlns:a16="http://schemas.microsoft.com/office/drawing/2014/main" id="{278AA99C-C7BE-B522-6435-D3140926A5C9}"/>
              </a:ext>
            </a:extLst>
          </p:cNvPr>
          <p:cNvSpPr txBox="1"/>
          <p:nvPr/>
        </p:nvSpPr>
        <p:spPr>
          <a:xfrm>
            <a:off x="4942650" y="5015284"/>
            <a:ext cx="6725264" cy="1477328"/>
          </a:xfrm>
          <a:prstGeom prst="rect">
            <a:avLst/>
          </a:prstGeom>
          <a:noFill/>
          <a:ln>
            <a:solidFill>
              <a:schemeClr val="accent2"/>
            </a:solidFill>
          </a:ln>
        </p:spPr>
        <p:txBody>
          <a:bodyPr wrap="square" rtlCol="0">
            <a:spAutoFit/>
          </a:bodyPr>
          <a:lstStyle/>
          <a:p>
            <a:r>
              <a:rPr lang="en-US"/>
              <a:t>Outputs from each phase of the process become inputs for the next phase. Priority industries identified in the Planning Phase will become the Industry Collaboratives in the Catalyst Program. Projects developed through the Catalyst Program will be eligible for Implementation Phase funds as well as additional funding streams.</a:t>
            </a:r>
          </a:p>
        </p:txBody>
      </p:sp>
      <p:pic>
        <p:nvPicPr>
          <p:cNvPr id="10" name="Picture 4">
            <a:extLst>
              <a:ext uri="{FF2B5EF4-FFF2-40B4-BE49-F238E27FC236}">
                <a16:creationId xmlns:a16="http://schemas.microsoft.com/office/drawing/2014/main" id="{9F4645EE-C7C8-78D4-5FE8-7EF7126A3DD2}"/>
              </a:ext>
            </a:extLst>
          </p:cNvPr>
          <p:cNvPicPr>
            <a:picLocks noChangeAspect="1"/>
          </p:cNvPicPr>
          <p:nvPr/>
        </p:nvPicPr>
        <p:blipFill>
          <a:blip r:embed="rId2"/>
          <a:srcRect/>
          <a:stretch>
            <a:fillRect/>
          </a:stretch>
        </p:blipFill>
        <p:spPr>
          <a:xfrm>
            <a:off x="143691" y="5753948"/>
            <a:ext cx="958971" cy="924517"/>
          </a:xfrm>
          <a:prstGeom prst="rect">
            <a:avLst/>
          </a:prstGeom>
        </p:spPr>
      </p:pic>
      <p:pic>
        <p:nvPicPr>
          <p:cNvPr id="11" name="Picture 5">
            <a:extLst>
              <a:ext uri="{FF2B5EF4-FFF2-40B4-BE49-F238E27FC236}">
                <a16:creationId xmlns:a16="http://schemas.microsoft.com/office/drawing/2014/main" id="{D8859943-9E55-485B-B906-9826469F15C5}"/>
              </a:ext>
            </a:extLst>
          </p:cNvPr>
          <p:cNvPicPr>
            <a:picLocks noChangeAspect="1"/>
          </p:cNvPicPr>
          <p:nvPr/>
        </p:nvPicPr>
        <p:blipFill>
          <a:blip r:embed="rId3"/>
          <a:srcRect/>
          <a:stretch>
            <a:fillRect/>
          </a:stretch>
        </p:blipFill>
        <p:spPr>
          <a:xfrm>
            <a:off x="1481102" y="5763394"/>
            <a:ext cx="919598" cy="925345"/>
          </a:xfrm>
          <a:prstGeom prst="rect">
            <a:avLst/>
          </a:prstGeom>
        </p:spPr>
      </p:pic>
      <p:pic>
        <p:nvPicPr>
          <p:cNvPr id="12" name="Picture 6">
            <a:extLst>
              <a:ext uri="{FF2B5EF4-FFF2-40B4-BE49-F238E27FC236}">
                <a16:creationId xmlns:a16="http://schemas.microsoft.com/office/drawing/2014/main" id="{F562966A-31F1-B85F-2081-6FD49B6E1DE1}"/>
              </a:ext>
            </a:extLst>
          </p:cNvPr>
          <p:cNvPicPr>
            <a:picLocks noChangeAspect="1"/>
          </p:cNvPicPr>
          <p:nvPr/>
        </p:nvPicPr>
        <p:blipFill>
          <a:blip r:embed="rId4"/>
          <a:srcRect/>
          <a:stretch>
            <a:fillRect/>
          </a:stretch>
        </p:blipFill>
        <p:spPr>
          <a:xfrm>
            <a:off x="2773462" y="5692241"/>
            <a:ext cx="1786346" cy="927006"/>
          </a:xfrm>
          <a:prstGeom prst="rect">
            <a:avLst/>
          </a:prstGeom>
        </p:spPr>
      </p:pic>
      <p:grpSp>
        <p:nvGrpSpPr>
          <p:cNvPr id="21" name="Group 20">
            <a:extLst>
              <a:ext uri="{FF2B5EF4-FFF2-40B4-BE49-F238E27FC236}">
                <a16:creationId xmlns:a16="http://schemas.microsoft.com/office/drawing/2014/main" id="{9699EBFF-6EF0-2FFA-BAC3-7CE092DBD2D2}"/>
              </a:ext>
            </a:extLst>
          </p:cNvPr>
          <p:cNvGrpSpPr/>
          <p:nvPr/>
        </p:nvGrpSpPr>
        <p:grpSpPr>
          <a:xfrm>
            <a:off x="690084" y="3974430"/>
            <a:ext cx="5405916" cy="801120"/>
            <a:chOff x="687544" y="3974430"/>
            <a:chExt cx="5405916" cy="801120"/>
          </a:xfrm>
        </p:grpSpPr>
        <p:sp>
          <p:nvSpPr>
            <p:cNvPr id="7" name="Isosceles Triangle 6">
              <a:extLst>
                <a:ext uri="{FF2B5EF4-FFF2-40B4-BE49-F238E27FC236}">
                  <a16:creationId xmlns:a16="http://schemas.microsoft.com/office/drawing/2014/main" id="{6564FB57-815C-A4E5-03FC-E62E22E9BF2A}"/>
                </a:ext>
              </a:extLst>
            </p:cNvPr>
            <p:cNvSpPr/>
            <p:nvPr/>
          </p:nvSpPr>
          <p:spPr>
            <a:xfrm rot="5400000">
              <a:off x="5457718" y="4139808"/>
              <a:ext cx="801120" cy="470364"/>
            </a:xfrm>
            <a:prstGeom prst="triangle">
              <a:avLst/>
            </a:prstGeom>
            <a:solidFill>
              <a:schemeClr val="accent2">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6B618F60-5791-0A90-48F2-672A3917573E}"/>
                </a:ext>
              </a:extLst>
            </p:cNvPr>
            <p:cNvSpPr/>
            <p:nvPr/>
          </p:nvSpPr>
          <p:spPr>
            <a:xfrm>
              <a:off x="687544" y="4076700"/>
              <a:ext cx="381000" cy="51824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3673774-A608-EB18-04F4-2E7A5BCCF0FA}"/>
                </a:ext>
              </a:extLst>
            </p:cNvPr>
            <p:cNvSpPr/>
            <p:nvPr/>
          </p:nvSpPr>
          <p:spPr>
            <a:xfrm rot="16200000">
              <a:off x="3003480" y="1923787"/>
              <a:ext cx="385229" cy="495708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solidFill>
                    <a:schemeClr val="tx1"/>
                  </a:solidFill>
                </a:rPr>
                <a:t>‘Ready-to-go’ Projects</a:t>
              </a:r>
            </a:p>
          </p:txBody>
        </p:sp>
      </p:grpSp>
    </p:spTree>
    <p:extLst>
      <p:ext uri="{BB962C8B-B14F-4D97-AF65-F5344CB8AC3E}">
        <p14:creationId xmlns:p14="http://schemas.microsoft.com/office/powerpoint/2010/main" val="4206153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db41a77-e43f-439f-9e9a-8faaeb41ccad">
      <Terms xmlns="http://schemas.microsoft.com/office/infopath/2007/PartnerControls"/>
    </lcf76f155ced4ddcb4097134ff3c332f>
    <TaxCatchAll xmlns="c912324e-7bb6-480d-b965-95ba4e181256" xsi:nil="true"/>
    <SharedWithUsers xmlns="c912324e-7bb6-480d-b965-95ba4e181256">
      <UserInfo>
        <DisplayName>Mary Collins</DisplayName>
        <AccountId>37</AccountId>
        <AccountType/>
      </UserInfo>
      <UserInfo>
        <DisplayName>Nader Afzalan</DisplayName>
        <AccountId>165</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6F973814506AC40B1837692DA037EB2" ma:contentTypeVersion="13" ma:contentTypeDescription="Create a new document." ma:contentTypeScope="" ma:versionID="c79af36e9a8bf9272679be358ea55137">
  <xsd:schema xmlns:xsd="http://www.w3.org/2001/XMLSchema" xmlns:xs="http://www.w3.org/2001/XMLSchema" xmlns:p="http://schemas.microsoft.com/office/2006/metadata/properties" xmlns:ns2="3db41a77-e43f-439f-9e9a-8faaeb41ccad" xmlns:ns3="c912324e-7bb6-480d-b965-95ba4e181256" targetNamespace="http://schemas.microsoft.com/office/2006/metadata/properties" ma:root="true" ma:fieldsID="b0d591d27495721d529d081ea70061ee" ns2:_="" ns3:_="">
    <xsd:import namespace="3db41a77-e43f-439f-9e9a-8faaeb41ccad"/>
    <xsd:import namespace="c912324e-7bb6-480d-b965-95ba4e18125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b41a77-e43f-439f-9e9a-8faaeb41cc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f678f60-1430-418a-8fd6-70d1eba1996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912324e-7bb6-480d-b965-95ba4e18125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64c7c87-011a-4226-9371-20ffa289aa3f}" ma:internalName="TaxCatchAll" ma:showField="CatchAllData" ma:web="c912324e-7bb6-480d-b965-95ba4e1812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29AD6F-B2A3-4633-AF87-CEF833B8C2BD}">
  <ds:schemaRefs>
    <ds:schemaRef ds:uri="http://purl.org/dc/terms/"/>
    <ds:schemaRef ds:uri="http://www.w3.org/XML/1998/namespace"/>
    <ds:schemaRef ds:uri="http://purl.org/dc/elements/1.1/"/>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c912324e-7bb6-480d-b965-95ba4e181256"/>
    <ds:schemaRef ds:uri="3db41a77-e43f-439f-9e9a-8faaeb41ccad"/>
  </ds:schemaRefs>
</ds:datastoreItem>
</file>

<file path=customXml/itemProps2.xml><?xml version="1.0" encoding="utf-8"?>
<ds:datastoreItem xmlns:ds="http://schemas.openxmlformats.org/officeDocument/2006/customXml" ds:itemID="{89980836-E62D-498D-AB11-7AB43D5EC752}">
  <ds:schemaRefs>
    <ds:schemaRef ds:uri="http://schemas.microsoft.com/sharepoint/v3/contenttype/forms"/>
  </ds:schemaRefs>
</ds:datastoreItem>
</file>

<file path=customXml/itemProps3.xml><?xml version="1.0" encoding="utf-8"?>
<ds:datastoreItem xmlns:ds="http://schemas.openxmlformats.org/officeDocument/2006/customXml" ds:itemID="{56AAD6AA-5723-4B27-B7E7-25759080C562}">
  <ds:schemaRefs>
    <ds:schemaRef ds:uri="3db41a77-e43f-439f-9e9a-8faaeb41ccad"/>
    <ds:schemaRef ds:uri="c912324e-7bb6-480d-b965-95ba4e18125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7</TotalTime>
  <Words>311</Words>
  <Application>Microsoft Office PowerPoint</Application>
  <PresentationFormat>Widescreen</PresentationFormat>
  <Paragraphs>57</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Phillips</dc:creator>
  <cp:lastModifiedBy>Matt Phillips</cp:lastModifiedBy>
  <cp:revision>38</cp:revision>
  <dcterms:created xsi:type="dcterms:W3CDTF">2023-05-23T23:03:17Z</dcterms:created>
  <dcterms:modified xsi:type="dcterms:W3CDTF">2023-06-20T22:56:33Z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0x01010036F973814506AC40B1837692DA037EB2</vt:lpwstr>
  </property>
  <property fmtid="{D5CDD505-2E9C-101B-9397-08002B2CF9AE}" pid="3" name="MediaServiceImageTags">
    <vt:lpwstr/>
  </property>
</Properties>
</file>